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5" r:id="rId3"/>
    <p:sldId id="276" r:id="rId4"/>
    <p:sldId id="277" r:id="rId5"/>
    <p:sldId id="278" r:id="rId6"/>
    <p:sldId id="310" r:id="rId7"/>
    <p:sldId id="306" r:id="rId8"/>
    <p:sldId id="279" r:id="rId9"/>
    <p:sldId id="305" r:id="rId10"/>
    <p:sldId id="307" r:id="rId11"/>
    <p:sldId id="301" r:id="rId12"/>
    <p:sldId id="295" r:id="rId13"/>
    <p:sldId id="284" r:id="rId14"/>
    <p:sldId id="289" r:id="rId15"/>
    <p:sldId id="311" r:id="rId16"/>
    <p:sldId id="290" r:id="rId17"/>
    <p:sldId id="286" r:id="rId18"/>
    <p:sldId id="285" r:id="rId19"/>
    <p:sldId id="287" r:id="rId20"/>
    <p:sldId id="288" r:id="rId21"/>
    <p:sldId id="292" r:id="rId22"/>
    <p:sldId id="291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66FFFF"/>
    <a:srgbClr val="FF33CC"/>
    <a:srgbClr val="FF19C3"/>
    <a:srgbClr val="FF0066"/>
    <a:srgbClr val="007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9838" autoAdjust="0"/>
  </p:normalViewPr>
  <p:slideViewPr>
    <p:cSldViewPr snapToGrid="0">
      <p:cViewPr>
        <p:scale>
          <a:sx n="45" d="100"/>
          <a:sy n="45" d="100"/>
        </p:scale>
        <p:origin x="138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903628E-0C24-44E9-B3F4-2F27D8A13C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6188C70-7583-41EC-B601-4225B9735D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A3C393-7AE8-420A-9918-B2D6A98BE9CC}" type="datetimeFigureOut">
              <a:rPr lang="en-US" altLang="en-US"/>
              <a:pPr>
                <a:defRPr/>
              </a:pPr>
              <a:t>3/23/2020</a:t>
            </a:fld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EEEDBDC-4958-4A80-BDEE-6357954A074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8839A458-841B-4BED-B309-EFD658ED40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4087C9C3-ABD3-458D-BFE4-7B9DBDE4C4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AABFFDEA-E38B-4F53-82B9-FB85D3B57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329097-B4C4-471B-ACF3-A53EFA11C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088F6-BD2C-44A4-8AE3-11C8544C6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E719F-B5BC-450E-A204-7419B0690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3588F-D430-427E-B35F-DC87C85D6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CD7A-BBB3-404C-A118-853F7B302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47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A03E7-E42F-47FB-A678-FBFF9D88E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4DB15-D741-4F46-A799-08A29D6D3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37FC-B6A2-4CFD-939A-356FEA8C2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EE35-84F2-48A0-ACFC-CF1C7F267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5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4A2765-216E-4201-8397-25C95BAAF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98C8D7-5CF7-4AAB-BD04-18B4F54BB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CA42D-D50C-4B07-854A-F15208BE1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3D85-1BDE-4AA3-81CA-76BAD2A61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84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00328D-88EE-4BB6-B780-2E25518A5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F493A0-18BB-4D90-A490-07C3E95B4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FDA173-9004-4AF5-BEE9-C3D37D91E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EFA7A-F70E-47F3-80F3-F0FAF167E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528B2-874C-4A87-81B3-C1D3B1237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7E615-C761-49B1-B7F0-168000906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C31E0-B27B-4670-A396-1CBBAEE43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A1D93-0F75-419C-9B02-72B29A18D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53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3A97B-DBCA-4726-A41F-920606D38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FC3BD-9AC1-47AA-BFD2-A834646CA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FBACF5-2162-42A2-B7AB-87EDCC0D9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2CD2D-C9D5-4324-8902-6E04E851A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8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5ACCC-C43A-4F3A-A661-895963DE3E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90BE5-CE6C-42CD-8BB7-7AB7F189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3A90DE-61B6-41AD-93D4-4DB83C0EB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A104-30A4-47F9-BEB2-60A79B29E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8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9ADDF-201B-402B-B94B-FC7558E57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FE0B91-1E74-4B4C-AC43-6D846E4B1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8C5357-7404-470E-9F9A-50D79F561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F889-12F1-4CD4-9935-4FB66B5C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09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872EBF-92D5-42DD-9FF2-6E871F84E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BABFE8-50F6-4F0D-93EA-23D31C0BE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0BBB6F-2817-407F-BD98-8CB827CB1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B29D-1AB2-466A-A0EB-6E337AD45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42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1B7549-B455-42B9-B788-2AA50B1C3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D73983-B789-4E8C-BDE7-3D8D009C2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A2CE79-8A6D-4D56-BFFE-B747FAB08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AFEF-D35B-441D-8E35-E82CB1209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993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698E7-1788-4C4F-9468-7D86346B7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B27CE7-23EC-4AA5-9D42-1D34453A0D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25B64-0C6D-4429-AB21-AF62CA9A0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F995-EBE3-4199-8C43-DBBC7B2E10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0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AE9FF-04C3-44B9-AA78-5C8C63283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837560-E17C-41F9-B358-1DFDBA9CA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B233D-99A4-4B7A-9626-F2D45CFDD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F5F7-7716-464A-98EC-CAB43BE85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6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B7C26-87D2-4408-8F1D-409BA09FA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16F80-CBD9-4A3A-85BF-9D115E6FD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28561B-3ED1-480C-B7D3-73F15B1EF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3DF36-1D6B-4E00-B237-0637FB90D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976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C3EFE-3CCE-4CE9-9A4D-C30F420EC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62EC64-AE26-4473-BC4A-44C85E048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C48301-EEE6-48F3-BFF4-FFFAF812E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5B2-95F4-4546-8B8F-1F49A3E09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53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D4806B-9DB4-49DE-97C3-D3AC1BD6F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123525-32BC-4023-9171-C5ABFCB30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DF1655-FF95-431E-9D3B-B8F7E1BA2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504F-8C9C-4A06-ABA7-6B9EBC080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4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FAE2A-9EBE-4A63-A46E-3D534FE03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F0F81-DD30-41C9-B4EE-8E7504956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11F3A-E590-4A2E-A805-D51222DFA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BDEFD-BF4A-457E-B19D-5BB9D2A16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9756B6-CD92-4F70-9BE8-C1872746C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629F9D-BA72-4FD1-ABFF-EC43AFFE5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68163-5902-4D6D-B980-6F1C825D29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90CD-0593-4831-8578-2C103C06B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05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DA6210-0F4F-4E85-8491-F6CAD72C3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0AB3E7-D5CB-4071-875D-1ECA4661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E47894-4F5D-4CC4-A727-6664B4763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2330-EDFA-4E94-8AFC-5545F92EA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BB8BFF-8BA4-4AED-ACE0-40D5AA92D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8B7F71-CA97-4987-847B-4D482A0B00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0D749E-6096-4B0C-991A-0BAE48260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E1D5-D45B-462B-80D3-E0F2F2FB2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2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82BC92-15F9-45F2-B846-CCA0AA014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33D16E-2027-4552-92E0-818AB9DF5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E4AAD-C963-47E3-A4F3-0702D91E4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0C32-6DAE-4BF7-BD76-91E95FDFE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9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ACFA0-C98D-40EA-8718-C040FCC8D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318F6-1E04-40B3-B68F-02D1066F1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ACD8E-B506-48EB-9DA7-F4E22265C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4989-FE3E-4A33-9A02-D45D2658D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4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D8D7B-EC5A-46DC-8804-181AF060A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34137-2081-4895-9AA6-DF4A248E6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2B61A-B749-4551-9372-AE633F532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6FAB2-7321-4CBF-A4AC-A42C75325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8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E5B138-36AF-4777-9D5E-7EBE1933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F3CD0AB-69F6-4E8E-8EB3-E2607BFD6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ACE2C9-B24C-4B22-9E84-0721891612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490480-2854-4255-ABAB-45D6752DAB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4B55EF-756D-4F00-99C5-BB1A4AAF49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A55A7F-BC9D-4DB9-BA1E-9C7C31547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31E6D5-278F-40E4-98D0-EE5D805E4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0047060-447A-4221-A74A-F84BD6CF7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BB42D0-812B-4531-B3AD-B50B13D7E4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397C6A-214C-4323-952B-B74E33E32C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402E91-32CF-4FDC-BE3D-152B18ABD0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31B76B-06DD-4DBD-A84F-DC7AF50FC4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9.e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0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6.wmf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9.jpeg"/><Relationship Id="rId10" Type="http://schemas.openxmlformats.org/officeDocument/2006/relationships/image" Target="../media/image25.wmf"/><Relationship Id="rId19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1357A45A-84F5-474E-B289-F73BB8FD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5375" y="0"/>
            <a:ext cx="13193713" cy="8359775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6479A9-DB9E-4150-898A-7D1D286A1EFE}"/>
              </a:ext>
            </a:extLst>
          </p:cNvPr>
          <p:cNvSpPr/>
          <p:nvPr/>
        </p:nvSpPr>
        <p:spPr>
          <a:xfrm>
            <a:off x="-3113088" y="0"/>
            <a:ext cx="16202026" cy="8008938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7318384D-AD7B-4F30-BF04-08DE4C0F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" y="714375"/>
            <a:ext cx="766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§ 6.2   </a:t>
            </a:r>
            <a:r>
              <a:rPr lang="en-US" altLang="en-US" b="1">
                <a:solidFill>
                  <a:srgbClr val="FF0000"/>
                </a:solidFill>
              </a:rPr>
              <a:t>Addition &amp; Subtraction of Fractions</a:t>
            </a: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48FDE7EE-E09E-4270-83B4-B2EBA8AD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489075"/>
            <a:ext cx="71786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addition means combining objects in two or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more sets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</a:rPr>
              <a:t> the objects must be of the same type, e.g.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combine bundles with bundles and sticks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sticks.</a:t>
            </a:r>
            <a:br>
              <a:rPr lang="en-US" altLang="en-US" sz="2800">
                <a:solidFill>
                  <a:srgbClr val="000000"/>
                </a:solidFill>
              </a:rPr>
            </a:b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solidFill>
                  <a:srgbClr val="000000"/>
                </a:solidFill>
              </a:rPr>
              <a:t> in fractions, we can only combine pieces of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same size. In other words, the denominators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must be the same.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C4F1B069-AFE3-4169-94D4-98C02BFE2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5915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                         </a:t>
            </a:r>
            <a:r>
              <a:rPr lang="en-US" sz="2800" b="1" u="sng" dirty="0">
                <a:solidFill>
                  <a:srgbClr val="FF0000"/>
                </a:solidFill>
              </a:rPr>
              <a:t>different</a:t>
            </a:r>
            <a:r>
              <a:rPr lang="en-US" sz="2800" b="1" dirty="0">
                <a:solidFill>
                  <a:schemeClr val="accent4"/>
                </a:solidFill>
              </a:rPr>
              <a:t> denominators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713B9218-6650-4CBF-83F7-767AB777B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7407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We need to first convert them into equivalent fraction with the same denominator.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Example: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7B1D49CE-6C75-420F-89AE-55BCD615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775075"/>
            <a:ext cx="690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An easy choice for a common denominator is 3×5 = 15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E69BE381-B567-402A-A0CD-5A631D60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Therefore,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122578A2-9EFA-4D97-9635-801BF7D701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95600" y="2743200"/>
            <a:ext cx="838200" cy="914400"/>
            <a:chOff x="1824" y="1728"/>
            <a:chExt cx="528" cy="576"/>
          </a:xfrm>
        </p:grpSpPr>
        <p:sp>
          <p:nvSpPr>
            <p:cNvPr id="13374" name="AutoShape 10">
              <a:extLst>
                <a:ext uri="{FF2B5EF4-FFF2-40B4-BE49-F238E27FC236}">
                  <a16:creationId xmlns:a16="http://schemas.microsoft.com/office/drawing/2014/main" id="{A902097E-5E66-4592-9219-81BB122D62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4" y="1728"/>
              <a:ext cx="5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12">
              <a:extLst>
                <a:ext uri="{FF2B5EF4-FFF2-40B4-BE49-F238E27FC236}">
                  <a16:creationId xmlns:a16="http://schemas.microsoft.com/office/drawing/2014/main" id="{6316F5AD-D729-4864-B765-C5B9761DA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8" y="2028"/>
              <a:ext cx="11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3">
              <a:extLst>
                <a:ext uri="{FF2B5EF4-FFF2-40B4-BE49-F238E27FC236}">
                  <a16:creationId xmlns:a16="http://schemas.microsoft.com/office/drawing/2014/main" id="{9E6C8841-27F6-4792-8FE4-58D7B7E7AB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4" y="2028"/>
              <a:ext cx="1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Rectangle 14">
              <a:extLst>
                <a:ext uri="{FF2B5EF4-FFF2-40B4-BE49-F238E27FC236}">
                  <a16:creationId xmlns:a16="http://schemas.microsoft.com/office/drawing/2014/main" id="{8D9A93A2-E668-499E-8C7C-2E5AA386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059"/>
              <a:ext cx="2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8" name="Rectangle 15">
              <a:extLst>
                <a:ext uri="{FF2B5EF4-FFF2-40B4-BE49-F238E27FC236}">
                  <a16:creationId xmlns:a16="http://schemas.microsoft.com/office/drawing/2014/main" id="{FF07B452-AD71-4BCF-8C06-9600EC78EE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1726"/>
              <a:ext cx="2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9" name="Rectangle 16">
              <a:extLst>
                <a:ext uri="{FF2B5EF4-FFF2-40B4-BE49-F238E27FC236}">
                  <a16:creationId xmlns:a16="http://schemas.microsoft.com/office/drawing/2014/main" id="{5A96811E-7A92-4E8C-B4E5-EFF0DF978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9" y="2059"/>
              <a:ext cx="2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80" name="Rectangle 17">
              <a:extLst>
                <a:ext uri="{FF2B5EF4-FFF2-40B4-BE49-F238E27FC236}">
                  <a16:creationId xmlns:a16="http://schemas.microsoft.com/office/drawing/2014/main" id="{16C60749-998D-471E-BB56-6E5072B37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1726"/>
              <a:ext cx="2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1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81" name="Rectangle 18">
              <a:extLst>
                <a:ext uri="{FF2B5EF4-FFF2-40B4-BE49-F238E27FC236}">
                  <a16:creationId xmlns:a16="http://schemas.microsoft.com/office/drawing/2014/main" id="{C1D5D706-ED73-4B8B-85A4-A071BAA6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847"/>
              <a:ext cx="27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B5322213-5665-43C3-AD86-18854D6996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19200" y="4378325"/>
            <a:ext cx="1882775" cy="919163"/>
            <a:chOff x="768" y="2809"/>
            <a:chExt cx="1186" cy="579"/>
          </a:xfrm>
        </p:grpSpPr>
        <p:sp>
          <p:nvSpPr>
            <p:cNvPr id="13358" name="AutoShape 19">
              <a:extLst>
                <a:ext uri="{FF2B5EF4-FFF2-40B4-BE49-F238E27FC236}">
                  <a16:creationId xmlns:a16="http://schemas.microsoft.com/office/drawing/2014/main" id="{BEF045E5-522F-4A84-B74A-06ED500EA5F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8" y="2835"/>
              <a:ext cx="118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21">
              <a:extLst>
                <a:ext uri="{FF2B5EF4-FFF2-40B4-BE49-F238E27FC236}">
                  <a16:creationId xmlns:a16="http://schemas.microsoft.com/office/drawing/2014/main" id="{60573F01-4FDB-4398-ADC8-3E0E95D45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" y="3102"/>
              <a:ext cx="10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22">
              <a:extLst>
                <a:ext uri="{FF2B5EF4-FFF2-40B4-BE49-F238E27FC236}">
                  <a16:creationId xmlns:a16="http://schemas.microsoft.com/office/drawing/2014/main" id="{1856E0DB-E810-41D2-987B-C0E39DE89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3102"/>
              <a:ext cx="3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23">
              <a:extLst>
                <a:ext uri="{FF2B5EF4-FFF2-40B4-BE49-F238E27FC236}">
                  <a16:creationId xmlns:a16="http://schemas.microsoft.com/office/drawing/2014/main" id="{BEFC38CF-B70E-4DD7-9044-A87D5A10B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3102"/>
              <a:ext cx="19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Rectangle 24">
              <a:extLst>
                <a:ext uri="{FF2B5EF4-FFF2-40B4-BE49-F238E27FC236}">
                  <a16:creationId xmlns:a16="http://schemas.microsoft.com/office/drawing/2014/main" id="{3ED1FCDF-9DC8-41FD-9D04-5B004325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" y="3129"/>
              <a:ext cx="21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15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3" name="Rectangle 25">
              <a:extLst>
                <a:ext uri="{FF2B5EF4-FFF2-40B4-BE49-F238E27FC236}">
                  <a16:creationId xmlns:a16="http://schemas.microsoft.com/office/drawing/2014/main" id="{EF44C5D3-7D20-43CF-BF20-931C51BF4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2833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4" name="Rectangle 26">
              <a:extLst>
                <a:ext uri="{FF2B5EF4-FFF2-40B4-BE49-F238E27FC236}">
                  <a16:creationId xmlns:a16="http://schemas.microsoft.com/office/drawing/2014/main" id="{041D77D5-4A71-4FFC-9869-B94E24DD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3" y="3129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5" name="Rectangle 27">
              <a:extLst>
                <a:ext uri="{FF2B5EF4-FFF2-40B4-BE49-F238E27FC236}">
                  <a16:creationId xmlns:a16="http://schemas.microsoft.com/office/drawing/2014/main" id="{2ACF1051-682E-4437-B853-7A8052096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3129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6" name="Rectangle 28">
              <a:extLst>
                <a:ext uri="{FF2B5EF4-FFF2-40B4-BE49-F238E27FC236}">
                  <a16:creationId xmlns:a16="http://schemas.microsoft.com/office/drawing/2014/main" id="{9A9EA0C5-CCAD-4588-B795-69D5B5640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" y="2833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7" name="Rectangle 29">
              <a:extLst>
                <a:ext uri="{FF2B5EF4-FFF2-40B4-BE49-F238E27FC236}">
                  <a16:creationId xmlns:a16="http://schemas.microsoft.com/office/drawing/2014/main" id="{1462C46E-C4E1-434B-BE31-67C936FE7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2833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1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8" name="Rectangle 30">
              <a:extLst>
                <a:ext uri="{FF2B5EF4-FFF2-40B4-BE49-F238E27FC236}">
                  <a16:creationId xmlns:a16="http://schemas.microsoft.com/office/drawing/2014/main" id="{A92EF6E1-2066-4521-BCD8-4EF04AF56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" y="3129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69" name="Rectangle 31">
              <a:extLst>
                <a:ext uri="{FF2B5EF4-FFF2-40B4-BE49-F238E27FC236}">
                  <a16:creationId xmlns:a16="http://schemas.microsoft.com/office/drawing/2014/main" id="{63C7CBE6-CE9E-4A63-9FAD-3186F686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" y="2833"/>
              <a:ext cx="1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1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0" name="Rectangle 32">
              <a:extLst>
                <a:ext uri="{FF2B5EF4-FFF2-40B4-BE49-F238E27FC236}">
                  <a16:creationId xmlns:a16="http://schemas.microsoft.com/office/drawing/2014/main" id="{F3ECEA72-F163-4862-B00F-FB0D49F4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941"/>
              <a:ext cx="1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1" name="Rectangle 33">
              <a:extLst>
                <a:ext uri="{FF2B5EF4-FFF2-40B4-BE49-F238E27FC236}">
                  <a16:creationId xmlns:a16="http://schemas.microsoft.com/office/drawing/2014/main" id="{A7103201-7160-489A-B750-EA0764921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3105"/>
              <a:ext cx="1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2" name="Rectangle 34">
              <a:extLst>
                <a:ext uri="{FF2B5EF4-FFF2-40B4-BE49-F238E27FC236}">
                  <a16:creationId xmlns:a16="http://schemas.microsoft.com/office/drawing/2014/main" id="{1BD1D5C1-A4AC-4F91-BB59-5CA402731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5" y="2809"/>
              <a:ext cx="1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73" name="Rectangle 35">
              <a:extLst>
                <a:ext uri="{FF2B5EF4-FFF2-40B4-BE49-F238E27FC236}">
                  <a16:creationId xmlns:a16="http://schemas.microsoft.com/office/drawing/2014/main" id="{748B5DC7-D412-4FF0-9095-9F6285314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" y="2941"/>
              <a:ext cx="1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:a16="http://schemas.microsoft.com/office/drawing/2014/main" id="{6D00CCCB-43EB-40FD-BBC1-48C3C2EC5A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1400" y="4419600"/>
            <a:ext cx="1905000" cy="809625"/>
            <a:chOff x="2256" y="2784"/>
            <a:chExt cx="1200" cy="510"/>
          </a:xfrm>
        </p:grpSpPr>
        <p:sp>
          <p:nvSpPr>
            <p:cNvPr id="13342" name="AutoShape 36">
              <a:extLst>
                <a:ext uri="{FF2B5EF4-FFF2-40B4-BE49-F238E27FC236}">
                  <a16:creationId xmlns:a16="http://schemas.microsoft.com/office/drawing/2014/main" id="{EAD9356B-9AF1-4597-9ACB-A2AFC1778F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6" y="2784"/>
              <a:ext cx="1200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8">
              <a:extLst>
                <a:ext uri="{FF2B5EF4-FFF2-40B4-BE49-F238E27FC236}">
                  <a16:creationId xmlns:a16="http://schemas.microsoft.com/office/drawing/2014/main" id="{B8236CEA-E77B-45AB-8068-2A833DDBB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8" y="3050"/>
              <a:ext cx="11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39">
              <a:extLst>
                <a:ext uri="{FF2B5EF4-FFF2-40B4-BE49-F238E27FC236}">
                  <a16:creationId xmlns:a16="http://schemas.microsoft.com/office/drawing/2014/main" id="{F1A0F087-2556-4B36-8816-C364D7BCC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3050"/>
              <a:ext cx="38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40">
              <a:extLst>
                <a:ext uri="{FF2B5EF4-FFF2-40B4-BE49-F238E27FC236}">
                  <a16:creationId xmlns:a16="http://schemas.microsoft.com/office/drawing/2014/main" id="{3767C7BE-12FA-459E-AE3B-BB132FB1C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3050"/>
              <a:ext cx="19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Rectangle 41">
              <a:extLst>
                <a:ext uri="{FF2B5EF4-FFF2-40B4-BE49-F238E27FC236}">
                  <a16:creationId xmlns:a16="http://schemas.microsoft.com/office/drawing/2014/main" id="{45EEB4A6-B8A0-4007-9512-0B5CFF904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0" y="3077"/>
              <a:ext cx="30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15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47" name="Rectangle 42">
              <a:extLst>
                <a:ext uri="{FF2B5EF4-FFF2-40B4-BE49-F238E27FC236}">
                  <a16:creationId xmlns:a16="http://schemas.microsoft.com/office/drawing/2014/main" id="{389D10FD-0A57-4C23-81BC-32B02CF11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782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6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48" name="Rectangle 43">
              <a:extLst>
                <a:ext uri="{FF2B5EF4-FFF2-40B4-BE49-F238E27FC236}">
                  <a16:creationId xmlns:a16="http://schemas.microsoft.com/office/drawing/2014/main" id="{F983D04F-EC03-4F4B-A2D1-20C40096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3077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49" name="Rectangle 44">
              <a:extLst>
                <a:ext uri="{FF2B5EF4-FFF2-40B4-BE49-F238E27FC236}">
                  <a16:creationId xmlns:a16="http://schemas.microsoft.com/office/drawing/2014/main" id="{D29488EE-FB69-4722-BA87-550C5B8ED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077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0" name="Rectangle 45">
              <a:extLst>
                <a:ext uri="{FF2B5EF4-FFF2-40B4-BE49-F238E27FC236}">
                  <a16:creationId xmlns:a16="http://schemas.microsoft.com/office/drawing/2014/main" id="{646B29CC-96EC-4392-B14A-539A6CF8F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782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1" name="Rectangle 46">
              <a:extLst>
                <a:ext uri="{FF2B5EF4-FFF2-40B4-BE49-F238E27FC236}">
                  <a16:creationId xmlns:a16="http://schemas.microsoft.com/office/drawing/2014/main" id="{BC059EDA-5791-4FEE-B7B0-7876C67C4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782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2" name="Rectangle 47">
              <a:extLst>
                <a:ext uri="{FF2B5EF4-FFF2-40B4-BE49-F238E27FC236}">
                  <a16:creationId xmlns:a16="http://schemas.microsoft.com/office/drawing/2014/main" id="{C566E4DF-55F0-4287-B3CE-E350B3083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" y="3077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3" name="Rectangle 48">
              <a:extLst>
                <a:ext uri="{FF2B5EF4-FFF2-40B4-BE49-F238E27FC236}">
                  <a16:creationId xmlns:a16="http://schemas.microsoft.com/office/drawing/2014/main" id="{8BB66B49-45C6-451B-B690-452AD94FB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782"/>
              <a:ext cx="198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</a:rPr>
                <a:t>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4" name="Rectangle 49">
              <a:extLst>
                <a:ext uri="{FF2B5EF4-FFF2-40B4-BE49-F238E27FC236}">
                  <a16:creationId xmlns:a16="http://schemas.microsoft.com/office/drawing/2014/main" id="{49097FB8-ACA3-4AA0-AA8E-7DD9F02C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890"/>
              <a:ext cx="25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5" name="Rectangle 50">
              <a:extLst>
                <a:ext uri="{FF2B5EF4-FFF2-40B4-BE49-F238E27FC236}">
                  <a16:creationId xmlns:a16="http://schemas.microsoft.com/office/drawing/2014/main" id="{35EC82D4-E105-4EA8-9005-D0DB09BAE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053"/>
              <a:ext cx="25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6" name="Rectangle 51">
              <a:extLst>
                <a:ext uri="{FF2B5EF4-FFF2-40B4-BE49-F238E27FC236}">
                  <a16:creationId xmlns:a16="http://schemas.microsoft.com/office/drawing/2014/main" id="{31BD215F-71C9-4AC9-AB99-4AA88AD0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758"/>
              <a:ext cx="25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57" name="Rectangle 52">
              <a:extLst>
                <a:ext uri="{FF2B5EF4-FFF2-40B4-BE49-F238E27FC236}">
                  <a16:creationId xmlns:a16="http://schemas.microsoft.com/office/drawing/2014/main" id="{77E953E3-FBE5-4B02-B9A9-4593F46AF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2890"/>
              <a:ext cx="253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2247D1E9-52BF-449E-B9B8-6EE94D64EB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5725" y="5626100"/>
            <a:ext cx="2933700" cy="892175"/>
            <a:chOff x="1654" y="3544"/>
            <a:chExt cx="1848" cy="562"/>
          </a:xfrm>
        </p:grpSpPr>
        <p:sp>
          <p:nvSpPr>
            <p:cNvPr id="13322" name="AutoShape 53">
              <a:extLst>
                <a:ext uri="{FF2B5EF4-FFF2-40B4-BE49-F238E27FC236}">
                  <a16:creationId xmlns:a16="http://schemas.microsoft.com/office/drawing/2014/main" id="{1BD94045-8982-402F-882F-2D0015CDCE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54" y="3544"/>
              <a:ext cx="1848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55">
              <a:extLst>
                <a:ext uri="{FF2B5EF4-FFF2-40B4-BE49-F238E27FC236}">
                  <a16:creationId xmlns:a16="http://schemas.microsoft.com/office/drawing/2014/main" id="{FE32F1F2-8984-4CBD-833E-455BF9F71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9" y="3843"/>
              <a:ext cx="11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56">
              <a:extLst>
                <a:ext uri="{FF2B5EF4-FFF2-40B4-BE49-F238E27FC236}">
                  <a16:creationId xmlns:a16="http://schemas.microsoft.com/office/drawing/2014/main" id="{86409A52-7769-4851-886C-E16DD6A31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3843"/>
              <a:ext cx="12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57">
              <a:extLst>
                <a:ext uri="{FF2B5EF4-FFF2-40B4-BE49-F238E27FC236}">
                  <a16:creationId xmlns:a16="http://schemas.microsoft.com/office/drawing/2014/main" id="{87FB1BCA-BACC-41C9-BF84-68D7A0EF6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3" y="3843"/>
              <a:ext cx="20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58">
              <a:extLst>
                <a:ext uri="{FF2B5EF4-FFF2-40B4-BE49-F238E27FC236}">
                  <a16:creationId xmlns:a16="http://schemas.microsoft.com/office/drawing/2014/main" id="{2CA4C8A7-4D51-4880-87EC-8AF6076B6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3843"/>
              <a:ext cx="20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59">
              <a:extLst>
                <a:ext uri="{FF2B5EF4-FFF2-40B4-BE49-F238E27FC236}">
                  <a16:creationId xmlns:a16="http://schemas.microsoft.com/office/drawing/2014/main" id="{49F500B4-66C2-4E46-B082-3CD96CD8D1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9" y="3843"/>
              <a:ext cx="20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Rectangle 60">
              <a:extLst>
                <a:ext uri="{FF2B5EF4-FFF2-40B4-BE49-F238E27FC236}">
                  <a16:creationId xmlns:a16="http://schemas.microsoft.com/office/drawing/2014/main" id="{E849DDCD-65B4-4CCD-A910-06538F12F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878"/>
              <a:ext cx="3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15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29" name="Rectangle 61">
              <a:extLst>
                <a:ext uri="{FF2B5EF4-FFF2-40B4-BE49-F238E27FC236}">
                  <a16:creationId xmlns:a16="http://schemas.microsoft.com/office/drawing/2014/main" id="{47C06CE4-E817-4CEC-A865-D62C36E3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3568"/>
              <a:ext cx="3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11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0" name="Rectangle 62">
              <a:extLst>
                <a:ext uri="{FF2B5EF4-FFF2-40B4-BE49-F238E27FC236}">
                  <a16:creationId xmlns:a16="http://schemas.microsoft.com/office/drawing/2014/main" id="{15DAFFD8-030C-469F-ACB8-622C0DB6F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878"/>
              <a:ext cx="3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15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1" name="Rectangle 63">
              <a:extLst>
                <a:ext uri="{FF2B5EF4-FFF2-40B4-BE49-F238E27FC236}">
                  <a16:creationId xmlns:a16="http://schemas.microsoft.com/office/drawing/2014/main" id="{AB58B982-2FC1-45A2-BCA5-7F8E1B953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56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6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2" name="Rectangle 64">
              <a:extLst>
                <a:ext uri="{FF2B5EF4-FFF2-40B4-BE49-F238E27FC236}">
                  <a16:creationId xmlns:a16="http://schemas.microsoft.com/office/drawing/2014/main" id="{FE7C330E-50C5-4931-96FE-16FF0DB86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" y="3878"/>
              <a:ext cx="3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15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3" name="Rectangle 65">
              <a:extLst>
                <a:ext uri="{FF2B5EF4-FFF2-40B4-BE49-F238E27FC236}">
                  <a16:creationId xmlns:a16="http://schemas.microsoft.com/office/drawing/2014/main" id="{E3201B24-9849-44D2-864F-98AAE65A8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356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4" name="Rectangle 66">
              <a:extLst>
                <a:ext uri="{FF2B5EF4-FFF2-40B4-BE49-F238E27FC236}">
                  <a16:creationId xmlns:a16="http://schemas.microsoft.com/office/drawing/2014/main" id="{65C831A5-1A27-4B0C-9CA4-D8F3402D0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1" y="387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5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5" name="Rectangle 67">
              <a:extLst>
                <a:ext uri="{FF2B5EF4-FFF2-40B4-BE49-F238E27FC236}">
                  <a16:creationId xmlns:a16="http://schemas.microsoft.com/office/drawing/2014/main" id="{C055D809-8A0E-4A2D-9CC4-A0D0A0F8A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2" y="356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2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6" name="Rectangle 68">
              <a:extLst>
                <a:ext uri="{FF2B5EF4-FFF2-40B4-BE49-F238E27FC236}">
                  <a16:creationId xmlns:a16="http://schemas.microsoft.com/office/drawing/2014/main" id="{674EFF7B-3016-4F73-928B-578463B32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387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3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7" name="Rectangle 69">
              <a:extLst>
                <a:ext uri="{FF2B5EF4-FFF2-40B4-BE49-F238E27FC236}">
                  <a16:creationId xmlns:a16="http://schemas.microsoft.com/office/drawing/2014/main" id="{9E31F909-CE07-4D57-86AC-0B7A26B9C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" y="3568"/>
              <a:ext cx="195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</a:rPr>
                <a:t>1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8" name="Rectangle 70">
              <a:extLst>
                <a:ext uri="{FF2B5EF4-FFF2-40B4-BE49-F238E27FC236}">
                  <a16:creationId xmlns:a16="http://schemas.microsoft.com/office/drawing/2014/main" id="{DEA11F68-1819-48FF-9B17-ED48665AE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3683"/>
              <a:ext cx="24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39" name="Rectangle 71">
              <a:extLst>
                <a:ext uri="{FF2B5EF4-FFF2-40B4-BE49-F238E27FC236}">
                  <a16:creationId xmlns:a16="http://schemas.microsoft.com/office/drawing/2014/main" id="{9F2161A3-4CF0-4260-8161-3DF364F62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683"/>
              <a:ext cx="24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40" name="Rectangle 72">
              <a:extLst>
                <a:ext uri="{FF2B5EF4-FFF2-40B4-BE49-F238E27FC236}">
                  <a16:creationId xmlns:a16="http://schemas.microsoft.com/office/drawing/2014/main" id="{F4E91800-B0FB-4848-9686-DD3744036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683"/>
              <a:ext cx="24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3341" name="Rectangle 73">
              <a:extLst>
                <a:ext uri="{FF2B5EF4-FFF2-40B4-BE49-F238E27FC236}">
                  <a16:creationId xmlns:a16="http://schemas.microsoft.com/office/drawing/2014/main" id="{40F8D67C-7B23-43BD-9DB7-8F821BB5D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683"/>
              <a:ext cx="24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  <p:bldP spid="27655" grpId="0" autoUpdateAnimBg="0"/>
      <p:bldP spid="276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521A0208-D816-4406-B636-495FC6AF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59150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Addition of Fractions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                         </a:t>
            </a:r>
            <a:r>
              <a:rPr lang="en-US" altLang="en-US" sz="2800" b="1" u="sng">
                <a:solidFill>
                  <a:srgbClr val="FF0000"/>
                </a:solidFill>
              </a:rPr>
              <a:t>different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/>
              <a:t>denominators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BD2C6248-5A26-43C1-AF0B-906B6EEE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7407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Remark: When the denominators are bigger, we need to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               find the least common denominator by factoring.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you do not know prime factorization yet, you have to multiply the two denominators together.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F5B7003B-E965-489F-8C4C-75A322D0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More Exercises:</a:t>
            </a:r>
            <a:endParaRPr lang="en-US" altLang="en-US" sz="2400" b="1"/>
          </a:p>
        </p:txBody>
      </p:sp>
      <p:grpSp>
        <p:nvGrpSpPr>
          <p:cNvPr id="15363" name="Group 30">
            <a:extLst>
              <a:ext uri="{FF2B5EF4-FFF2-40B4-BE49-F238E27FC236}">
                <a16:creationId xmlns:a16="http://schemas.microsoft.com/office/drawing/2014/main" id="{093694C7-6D78-45C2-A599-906F185E4A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3225" y="1492250"/>
            <a:ext cx="758825" cy="782638"/>
            <a:chOff x="1054" y="940"/>
            <a:chExt cx="478" cy="493"/>
          </a:xfrm>
        </p:grpSpPr>
        <p:sp>
          <p:nvSpPr>
            <p:cNvPr id="15521" name="AutoShape 29">
              <a:extLst>
                <a:ext uri="{FF2B5EF4-FFF2-40B4-BE49-F238E27FC236}">
                  <a16:creationId xmlns:a16="http://schemas.microsoft.com/office/drawing/2014/main" id="{E2495BCA-E733-4758-AB60-E0E9B10A34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4" y="940"/>
              <a:ext cx="47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Line 31">
              <a:extLst>
                <a:ext uri="{FF2B5EF4-FFF2-40B4-BE49-F238E27FC236}">
                  <a16:creationId xmlns:a16="http://schemas.microsoft.com/office/drawing/2014/main" id="{B207E838-1160-4785-8E8B-DE30182F5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1194"/>
              <a:ext cx="115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Line 32">
              <a:extLst>
                <a:ext uri="{FF2B5EF4-FFF2-40B4-BE49-F238E27FC236}">
                  <a16:creationId xmlns:a16="http://schemas.microsoft.com/office/drawing/2014/main" id="{BF83FE69-DFD3-4876-8C10-FBD8C1F24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6" y="1194"/>
              <a:ext cx="103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Rectangle 33">
              <a:extLst>
                <a:ext uri="{FF2B5EF4-FFF2-40B4-BE49-F238E27FC236}">
                  <a16:creationId xmlns:a16="http://schemas.microsoft.com/office/drawing/2014/main" id="{59DB627A-0C1C-4F20-9505-D90AF42DD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" y="1221"/>
              <a:ext cx="17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5525" name="Rectangle 34">
              <a:extLst>
                <a:ext uri="{FF2B5EF4-FFF2-40B4-BE49-F238E27FC236}">
                  <a16:creationId xmlns:a16="http://schemas.microsoft.com/office/drawing/2014/main" id="{37AC2F1A-D7EC-48A6-B187-D4DE89369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952"/>
              <a:ext cx="17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5526" name="Rectangle 35">
              <a:extLst>
                <a:ext uri="{FF2B5EF4-FFF2-40B4-BE49-F238E27FC236}">
                  <a16:creationId xmlns:a16="http://schemas.microsoft.com/office/drawing/2014/main" id="{DF4C8C84-30E8-4CEC-B748-A7A83DCE7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1221"/>
              <a:ext cx="17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5527" name="Rectangle 36">
              <a:extLst>
                <a:ext uri="{FF2B5EF4-FFF2-40B4-BE49-F238E27FC236}">
                  <a16:creationId xmlns:a16="http://schemas.microsoft.com/office/drawing/2014/main" id="{6154053B-0DAC-4B83-A857-F93B8F924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9" y="952"/>
              <a:ext cx="17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5528" name="Rectangle 37">
              <a:extLst>
                <a:ext uri="{FF2B5EF4-FFF2-40B4-BE49-F238E27FC236}">
                  <a16:creationId xmlns:a16="http://schemas.microsoft.com/office/drawing/2014/main" id="{6FB748CD-F197-4C7A-BA0F-2EF54F7F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050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</p:grpSp>
      <p:grpSp>
        <p:nvGrpSpPr>
          <p:cNvPr id="3" name="Group 178">
            <a:extLst>
              <a:ext uri="{FF2B5EF4-FFF2-40B4-BE49-F238E27FC236}">
                <a16:creationId xmlns:a16="http://schemas.microsoft.com/office/drawing/2014/main" id="{FFD42EBF-182A-4B24-ADC1-792C06FF20C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492250"/>
            <a:ext cx="1916113" cy="787400"/>
            <a:chOff x="1536" y="940"/>
            <a:chExt cx="1207" cy="496"/>
          </a:xfrm>
        </p:grpSpPr>
        <p:sp>
          <p:nvSpPr>
            <p:cNvPr id="15503" name="Text Box 12">
              <a:extLst>
                <a:ext uri="{FF2B5EF4-FFF2-40B4-BE49-F238E27FC236}">
                  <a16:creationId xmlns:a16="http://schemas.microsoft.com/office/drawing/2014/main" id="{27075DA0-7D63-44AB-AF33-7A4799F55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56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504" name="Group 39">
              <a:extLst>
                <a:ext uri="{FF2B5EF4-FFF2-40B4-BE49-F238E27FC236}">
                  <a16:creationId xmlns:a16="http://schemas.microsoft.com/office/drawing/2014/main" id="{7D64A290-CB7D-462F-AB73-188CD233441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28" y="940"/>
              <a:ext cx="1015" cy="496"/>
              <a:chOff x="1728" y="940"/>
              <a:chExt cx="1015" cy="496"/>
            </a:xfrm>
          </p:grpSpPr>
          <p:sp>
            <p:nvSpPr>
              <p:cNvPr id="15505" name="AutoShape 38">
                <a:extLst>
                  <a:ext uri="{FF2B5EF4-FFF2-40B4-BE49-F238E27FC236}">
                    <a16:creationId xmlns:a16="http://schemas.microsoft.com/office/drawing/2014/main" id="{2788DCA6-BBC9-46BE-AE96-C5201EEA43A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28" y="940"/>
                <a:ext cx="1015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Line 40">
                <a:extLst>
                  <a:ext uri="{FF2B5EF4-FFF2-40B4-BE49-F238E27FC236}">
                    <a16:creationId xmlns:a16="http://schemas.microsoft.com/office/drawing/2014/main" id="{257171A9-1B5B-49B1-97DF-83163285A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1" y="1196"/>
                <a:ext cx="37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Line 41">
                <a:extLst>
                  <a:ext uri="{FF2B5EF4-FFF2-40B4-BE49-F238E27FC236}">
                    <a16:creationId xmlns:a16="http://schemas.microsoft.com/office/drawing/2014/main" id="{5054A2B7-0DC4-473A-906A-9A23DB6D7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1" y="1196"/>
                <a:ext cx="370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Rectangle 42">
                <a:extLst>
                  <a:ext uri="{FF2B5EF4-FFF2-40B4-BE49-F238E27FC236}">
                    <a16:creationId xmlns:a16="http://schemas.microsoft.com/office/drawing/2014/main" id="{D57F9C47-E4D3-4229-924B-DB8688C28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122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509" name="Rectangle 43">
                <a:extLst>
                  <a:ext uri="{FF2B5EF4-FFF2-40B4-BE49-F238E27FC236}">
                    <a16:creationId xmlns:a16="http://schemas.microsoft.com/office/drawing/2014/main" id="{2DAE8051-AE7A-4566-9FA8-6C6A31BA6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8" y="122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</a:t>
                </a:r>
                <a:endParaRPr lang="en-US" altLang="en-US" sz="2400"/>
              </a:p>
            </p:txBody>
          </p:sp>
          <p:sp>
            <p:nvSpPr>
              <p:cNvPr id="15510" name="Rectangle 44">
                <a:extLst>
                  <a:ext uri="{FF2B5EF4-FFF2-40B4-BE49-F238E27FC236}">
                    <a16:creationId xmlns:a16="http://schemas.microsoft.com/office/drawing/2014/main" id="{6CDC591D-8164-4CB0-9F78-75DD46ED3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3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511" name="Rectangle 45">
                <a:extLst>
                  <a:ext uri="{FF2B5EF4-FFF2-40B4-BE49-F238E27FC236}">
                    <a16:creationId xmlns:a16="http://schemas.microsoft.com/office/drawing/2014/main" id="{D88E38C6-CE1D-4388-8603-4C43056DA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5512" name="Rectangle 46">
                <a:extLst>
                  <a:ext uri="{FF2B5EF4-FFF2-40B4-BE49-F238E27FC236}">
                    <a16:creationId xmlns:a16="http://schemas.microsoft.com/office/drawing/2014/main" id="{3E37DBAA-0921-4D32-ABC1-7F0D543F4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122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</a:t>
                </a:r>
                <a:endParaRPr lang="en-US" altLang="en-US" sz="2400"/>
              </a:p>
            </p:txBody>
          </p:sp>
          <p:sp>
            <p:nvSpPr>
              <p:cNvPr id="15513" name="Rectangle 47">
                <a:extLst>
                  <a:ext uri="{FF2B5EF4-FFF2-40B4-BE49-F238E27FC236}">
                    <a16:creationId xmlns:a16="http://schemas.microsoft.com/office/drawing/2014/main" id="{47545136-414E-48D3-B9C6-30F63E686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122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514" name="Rectangle 48">
                <a:extLst>
                  <a:ext uri="{FF2B5EF4-FFF2-40B4-BE49-F238E27FC236}">
                    <a16:creationId xmlns:a16="http://schemas.microsoft.com/office/drawing/2014/main" id="{5618B987-3E3A-4F66-A488-0DDD06CC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</a:t>
                </a:r>
                <a:endParaRPr lang="en-US" altLang="en-US" sz="2400"/>
              </a:p>
            </p:txBody>
          </p:sp>
          <p:sp>
            <p:nvSpPr>
              <p:cNvPr id="15515" name="Rectangle 49">
                <a:extLst>
                  <a:ext uri="{FF2B5EF4-FFF2-40B4-BE49-F238E27FC236}">
                    <a16:creationId xmlns:a16="http://schemas.microsoft.com/office/drawing/2014/main" id="{F2B6304B-FE96-4148-9C49-64B9EBF93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4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</a:t>
                </a:r>
                <a:endParaRPr lang="en-US" altLang="en-US" sz="2400"/>
              </a:p>
            </p:txBody>
          </p:sp>
          <p:sp>
            <p:nvSpPr>
              <p:cNvPr id="15516" name="Rectangle 50">
                <a:extLst>
                  <a:ext uri="{FF2B5EF4-FFF2-40B4-BE49-F238E27FC236}">
                    <a16:creationId xmlns:a16="http://schemas.microsoft.com/office/drawing/2014/main" id="{2E89D43B-C2DD-4DD8-A74E-0685955F4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120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517" name="Rectangle 51">
                <a:extLst>
                  <a:ext uri="{FF2B5EF4-FFF2-40B4-BE49-F238E27FC236}">
                    <a16:creationId xmlns:a16="http://schemas.microsoft.com/office/drawing/2014/main" id="{57F79771-7EF0-41FB-B786-77362E746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2" y="930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518" name="Rectangle 52">
                <a:extLst>
                  <a:ext uri="{FF2B5EF4-FFF2-40B4-BE49-F238E27FC236}">
                    <a16:creationId xmlns:a16="http://schemas.microsoft.com/office/drawing/2014/main" id="{52FD99E3-A5C9-441D-B5BC-1A480C953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7" y="105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5519" name="Rectangle 53">
                <a:extLst>
                  <a:ext uri="{FF2B5EF4-FFF2-40B4-BE49-F238E27FC236}">
                    <a16:creationId xmlns:a16="http://schemas.microsoft.com/office/drawing/2014/main" id="{6E15A5A0-2A73-49B4-86FA-A2186790E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7" y="120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520" name="Rectangle 54">
                <a:extLst>
                  <a:ext uri="{FF2B5EF4-FFF2-40B4-BE49-F238E27FC236}">
                    <a16:creationId xmlns:a16="http://schemas.microsoft.com/office/drawing/2014/main" id="{DB7B3D42-17F8-45AF-85E4-92689F78B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930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</p:grpSp>
      </p:grpSp>
      <p:grpSp>
        <p:nvGrpSpPr>
          <p:cNvPr id="5" name="Group 179">
            <a:extLst>
              <a:ext uri="{FF2B5EF4-FFF2-40B4-BE49-F238E27FC236}">
                <a16:creationId xmlns:a16="http://schemas.microsoft.com/office/drawing/2014/main" id="{517F8D1E-44A9-464B-B1C1-D2359E4B2E0F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492250"/>
            <a:ext cx="1370013" cy="787400"/>
            <a:chOff x="2688" y="940"/>
            <a:chExt cx="863" cy="496"/>
          </a:xfrm>
        </p:grpSpPr>
        <p:sp>
          <p:nvSpPr>
            <p:cNvPr id="15493" name="Text Box 17">
              <a:extLst>
                <a:ext uri="{FF2B5EF4-FFF2-40B4-BE49-F238E27FC236}">
                  <a16:creationId xmlns:a16="http://schemas.microsoft.com/office/drawing/2014/main" id="{084563C7-295A-4552-979A-D21AF2AC2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056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94" name="Group 56">
              <a:extLst>
                <a:ext uri="{FF2B5EF4-FFF2-40B4-BE49-F238E27FC236}">
                  <a16:creationId xmlns:a16="http://schemas.microsoft.com/office/drawing/2014/main" id="{F82A3AC3-5EA9-4095-A898-B3A8CA7088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80" y="940"/>
              <a:ext cx="671" cy="496"/>
              <a:chOff x="2880" y="940"/>
              <a:chExt cx="671" cy="496"/>
            </a:xfrm>
          </p:grpSpPr>
          <p:sp>
            <p:nvSpPr>
              <p:cNvPr id="15495" name="AutoShape 55">
                <a:extLst>
                  <a:ext uri="{FF2B5EF4-FFF2-40B4-BE49-F238E27FC236}">
                    <a16:creationId xmlns:a16="http://schemas.microsoft.com/office/drawing/2014/main" id="{7729E045-58C2-4D10-B7AB-B863393A917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80" y="940"/>
                <a:ext cx="671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57">
                <a:extLst>
                  <a:ext uri="{FF2B5EF4-FFF2-40B4-BE49-F238E27FC236}">
                    <a16:creationId xmlns:a16="http://schemas.microsoft.com/office/drawing/2014/main" id="{25F5D78C-380E-4C7F-B1DD-CB2AECE1E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3" y="1196"/>
                <a:ext cx="195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58">
                <a:extLst>
                  <a:ext uri="{FF2B5EF4-FFF2-40B4-BE49-F238E27FC236}">
                    <a16:creationId xmlns:a16="http://schemas.microsoft.com/office/drawing/2014/main" id="{41E5B106-9236-4096-A2A8-41987DFC4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8" y="1196"/>
                <a:ext cx="195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Rectangle 59">
                <a:extLst>
                  <a:ext uri="{FF2B5EF4-FFF2-40B4-BE49-F238E27FC236}">
                    <a16:creationId xmlns:a16="http://schemas.microsoft.com/office/drawing/2014/main" id="{39CEF94D-B4CB-4487-992C-3BEA45DCD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122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12</a:t>
                </a:r>
                <a:endParaRPr lang="en-US" altLang="en-US" sz="2400"/>
              </a:p>
            </p:txBody>
          </p:sp>
          <p:sp>
            <p:nvSpPr>
              <p:cNvPr id="15499" name="Rectangle 60">
                <a:extLst>
                  <a:ext uri="{FF2B5EF4-FFF2-40B4-BE49-F238E27FC236}">
                    <a16:creationId xmlns:a16="http://schemas.microsoft.com/office/drawing/2014/main" id="{3F0F8E21-8A12-45B9-A9D9-68B62215C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500" name="Rectangle 61">
                <a:extLst>
                  <a:ext uri="{FF2B5EF4-FFF2-40B4-BE49-F238E27FC236}">
                    <a16:creationId xmlns:a16="http://schemas.microsoft.com/office/drawing/2014/main" id="{1EECDC60-3287-41EE-9E58-45586B9EE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5" y="122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12</a:t>
                </a:r>
                <a:endParaRPr lang="en-US" altLang="en-US" sz="2400"/>
              </a:p>
            </p:txBody>
          </p:sp>
          <p:sp>
            <p:nvSpPr>
              <p:cNvPr id="15501" name="Rectangle 62">
                <a:extLst>
                  <a:ext uri="{FF2B5EF4-FFF2-40B4-BE49-F238E27FC236}">
                    <a16:creationId xmlns:a16="http://schemas.microsoft.com/office/drawing/2014/main" id="{5A5234DE-FE7A-4771-B67E-86F005850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1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9</a:t>
                </a:r>
                <a:endParaRPr lang="en-US" altLang="en-US" sz="2400"/>
              </a:p>
            </p:txBody>
          </p:sp>
          <p:sp>
            <p:nvSpPr>
              <p:cNvPr id="15502" name="Rectangle 63">
                <a:extLst>
                  <a:ext uri="{FF2B5EF4-FFF2-40B4-BE49-F238E27FC236}">
                    <a16:creationId xmlns:a16="http://schemas.microsoft.com/office/drawing/2014/main" id="{2A803F87-4927-4674-99FE-F2BB16BC6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4" y="105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  <p:grpSp>
        <p:nvGrpSpPr>
          <p:cNvPr id="7" name="Group 180">
            <a:extLst>
              <a:ext uri="{FF2B5EF4-FFF2-40B4-BE49-F238E27FC236}">
                <a16:creationId xmlns:a16="http://schemas.microsoft.com/office/drawing/2014/main" id="{0AABE133-F37D-49C6-B101-53FD39A47C2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492250"/>
            <a:ext cx="2589213" cy="787400"/>
            <a:chOff x="3552" y="940"/>
            <a:chExt cx="1631" cy="496"/>
          </a:xfrm>
        </p:grpSpPr>
        <p:sp>
          <p:nvSpPr>
            <p:cNvPr id="15476" name="Text Box 21">
              <a:extLst>
                <a:ext uri="{FF2B5EF4-FFF2-40B4-BE49-F238E27FC236}">
                  <a16:creationId xmlns:a16="http://schemas.microsoft.com/office/drawing/2014/main" id="{260C9F4C-962B-4797-9A37-8EB22E2FD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056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77" name="Group 65">
              <a:extLst>
                <a:ext uri="{FF2B5EF4-FFF2-40B4-BE49-F238E27FC236}">
                  <a16:creationId xmlns:a16="http://schemas.microsoft.com/office/drawing/2014/main" id="{48BE5D72-E453-4B30-92B6-1C58FB9250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92" y="940"/>
              <a:ext cx="1391" cy="496"/>
              <a:chOff x="3792" y="940"/>
              <a:chExt cx="1391" cy="496"/>
            </a:xfrm>
          </p:grpSpPr>
          <p:sp>
            <p:nvSpPr>
              <p:cNvPr id="15478" name="AutoShape 64">
                <a:extLst>
                  <a:ext uri="{FF2B5EF4-FFF2-40B4-BE49-F238E27FC236}">
                    <a16:creationId xmlns:a16="http://schemas.microsoft.com/office/drawing/2014/main" id="{E36D45C2-8186-471D-A97F-963B0CA2AAE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792" y="940"/>
                <a:ext cx="1391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Line 66">
                <a:extLst>
                  <a:ext uri="{FF2B5EF4-FFF2-40B4-BE49-F238E27FC236}">
                    <a16:creationId xmlns:a16="http://schemas.microsoft.com/office/drawing/2014/main" id="{49D4746D-FED8-45B9-B744-847ADC569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5" y="1196"/>
                <a:ext cx="398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Line 67">
                <a:extLst>
                  <a:ext uri="{FF2B5EF4-FFF2-40B4-BE49-F238E27FC236}">
                    <a16:creationId xmlns:a16="http://schemas.microsoft.com/office/drawing/2014/main" id="{FF7B9B1B-B0B6-4417-B205-58D8087F9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4" y="1196"/>
                <a:ext cx="195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Line 68">
                <a:extLst>
                  <a:ext uri="{FF2B5EF4-FFF2-40B4-BE49-F238E27FC236}">
                    <a16:creationId xmlns:a16="http://schemas.microsoft.com/office/drawing/2014/main" id="{5B600480-0F81-4448-B0BB-0BA486F90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6" y="1196"/>
                <a:ext cx="195" cy="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Rectangle 69">
                <a:extLst>
                  <a:ext uri="{FF2B5EF4-FFF2-40B4-BE49-F238E27FC236}">
                    <a16:creationId xmlns:a16="http://schemas.microsoft.com/office/drawing/2014/main" id="{240C2A48-7C27-47B0-817C-75138336A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8" y="122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12</a:t>
                </a:r>
                <a:endParaRPr lang="en-US" altLang="en-US" sz="2400"/>
              </a:p>
            </p:txBody>
          </p:sp>
          <p:sp>
            <p:nvSpPr>
              <p:cNvPr id="15483" name="Rectangle 70">
                <a:extLst>
                  <a:ext uri="{FF2B5EF4-FFF2-40B4-BE49-F238E27FC236}">
                    <a16:creationId xmlns:a16="http://schemas.microsoft.com/office/drawing/2014/main" id="{6140769B-B336-4DB0-B17F-795FA2605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4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5484" name="Rectangle 71">
                <a:extLst>
                  <a:ext uri="{FF2B5EF4-FFF2-40B4-BE49-F238E27FC236}">
                    <a16:creationId xmlns:a16="http://schemas.microsoft.com/office/drawing/2014/main" id="{DF89ED0E-563B-4C74-9F51-4D237DD1E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5" y="107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5485" name="Rectangle 72">
                <a:extLst>
                  <a:ext uri="{FF2B5EF4-FFF2-40B4-BE49-F238E27FC236}">
                    <a16:creationId xmlns:a16="http://schemas.microsoft.com/office/drawing/2014/main" id="{A4B51D07-F512-4CA2-8F56-3CF03774A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122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12</a:t>
                </a:r>
                <a:endParaRPr lang="en-US" altLang="en-US" sz="2400"/>
              </a:p>
            </p:txBody>
          </p:sp>
          <p:sp>
            <p:nvSpPr>
              <p:cNvPr id="15486" name="Rectangle 73">
                <a:extLst>
                  <a:ext uri="{FF2B5EF4-FFF2-40B4-BE49-F238E27FC236}">
                    <a16:creationId xmlns:a16="http://schemas.microsoft.com/office/drawing/2014/main" id="{4C98A0FC-3FFA-4DE1-BCE9-BA134E455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" y="952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13</a:t>
                </a:r>
                <a:endParaRPr lang="en-US" altLang="en-US" sz="2400"/>
              </a:p>
            </p:txBody>
          </p:sp>
          <p:sp>
            <p:nvSpPr>
              <p:cNvPr id="15487" name="Rectangle 74">
                <a:extLst>
                  <a:ext uri="{FF2B5EF4-FFF2-40B4-BE49-F238E27FC236}">
                    <a16:creationId xmlns:a16="http://schemas.microsoft.com/office/drawing/2014/main" id="{0AC497A7-2874-47EC-89B4-1583CBFDD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122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12</a:t>
                </a:r>
                <a:endParaRPr lang="en-US" altLang="en-US" sz="2400"/>
              </a:p>
            </p:txBody>
          </p:sp>
          <p:sp>
            <p:nvSpPr>
              <p:cNvPr id="15488" name="Rectangle 75">
                <a:extLst>
                  <a:ext uri="{FF2B5EF4-FFF2-40B4-BE49-F238E27FC236}">
                    <a16:creationId xmlns:a16="http://schemas.microsoft.com/office/drawing/2014/main" id="{36735A68-BBC9-4D02-AD9E-FC13E16F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489" name="Rectangle 76">
                <a:extLst>
                  <a:ext uri="{FF2B5EF4-FFF2-40B4-BE49-F238E27FC236}">
                    <a16:creationId xmlns:a16="http://schemas.microsoft.com/office/drawing/2014/main" id="{3F27138B-9224-497F-9083-2C19284F1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952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9</a:t>
                </a:r>
                <a:endParaRPr lang="en-US" altLang="en-US" sz="2400"/>
              </a:p>
            </p:txBody>
          </p:sp>
          <p:sp>
            <p:nvSpPr>
              <p:cNvPr id="15490" name="Rectangle 77">
                <a:extLst>
                  <a:ext uri="{FF2B5EF4-FFF2-40B4-BE49-F238E27FC236}">
                    <a16:creationId xmlns:a16="http://schemas.microsoft.com/office/drawing/2014/main" id="{E5BCC1EE-9CBD-4042-949B-F1C9FB862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" y="105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/>
              </a:p>
            </p:txBody>
          </p:sp>
          <p:sp>
            <p:nvSpPr>
              <p:cNvPr id="15491" name="Rectangle 78">
                <a:extLst>
                  <a:ext uri="{FF2B5EF4-FFF2-40B4-BE49-F238E27FC236}">
                    <a16:creationId xmlns:a16="http://schemas.microsoft.com/office/drawing/2014/main" id="{7678538D-A251-4EFB-B6A7-28322FB12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" y="105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/>
              </a:p>
            </p:txBody>
          </p:sp>
          <p:sp>
            <p:nvSpPr>
              <p:cNvPr id="15492" name="Rectangle 79">
                <a:extLst>
                  <a:ext uri="{FF2B5EF4-FFF2-40B4-BE49-F238E27FC236}">
                    <a16:creationId xmlns:a16="http://schemas.microsoft.com/office/drawing/2014/main" id="{3B120591-4E9F-49C1-AF7A-30D334920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" y="930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  <p:grpSp>
        <p:nvGrpSpPr>
          <p:cNvPr id="9" name="Group 81">
            <a:extLst>
              <a:ext uri="{FF2B5EF4-FFF2-40B4-BE49-F238E27FC236}">
                <a16:creationId xmlns:a16="http://schemas.microsoft.com/office/drawing/2014/main" id="{BCFC3EFF-B3FE-40E7-9571-581B75306D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3225" y="2743200"/>
            <a:ext cx="762000" cy="787400"/>
            <a:chOff x="1054" y="1728"/>
            <a:chExt cx="480" cy="496"/>
          </a:xfrm>
        </p:grpSpPr>
        <p:sp>
          <p:nvSpPr>
            <p:cNvPr id="15468" name="AutoShape 80">
              <a:extLst>
                <a:ext uri="{FF2B5EF4-FFF2-40B4-BE49-F238E27FC236}">
                  <a16:creationId xmlns:a16="http://schemas.microsoft.com/office/drawing/2014/main" id="{FECB6374-EE03-4FE5-96AA-CBDB6A9294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4" y="1728"/>
              <a:ext cx="48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82">
              <a:extLst>
                <a:ext uri="{FF2B5EF4-FFF2-40B4-BE49-F238E27FC236}">
                  <a16:creationId xmlns:a16="http://schemas.microsoft.com/office/drawing/2014/main" id="{8D563D4D-40F8-4CAE-AB24-EBDEEBF04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1984"/>
              <a:ext cx="1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83">
              <a:extLst>
                <a:ext uri="{FF2B5EF4-FFF2-40B4-BE49-F238E27FC236}">
                  <a16:creationId xmlns:a16="http://schemas.microsoft.com/office/drawing/2014/main" id="{BB1B9F24-C1E3-48D9-AA08-44825D8E5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1984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Rectangle 84">
              <a:extLst>
                <a:ext uri="{FF2B5EF4-FFF2-40B4-BE49-F238E27FC236}">
                  <a16:creationId xmlns:a16="http://schemas.microsoft.com/office/drawing/2014/main" id="{3B1DAB70-8FCD-411A-81A2-450D6550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01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5472" name="Rectangle 85">
              <a:extLst>
                <a:ext uri="{FF2B5EF4-FFF2-40B4-BE49-F238E27FC236}">
                  <a16:creationId xmlns:a16="http://schemas.microsoft.com/office/drawing/2014/main" id="{8A7E6486-497D-4297-8B92-1AC248B59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174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5473" name="Rectangle 86">
              <a:extLst>
                <a:ext uri="{FF2B5EF4-FFF2-40B4-BE49-F238E27FC236}">
                  <a16:creationId xmlns:a16="http://schemas.microsoft.com/office/drawing/2014/main" id="{B61384ED-9179-4FFE-919D-B794FC92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01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5474" name="Rectangle 87">
              <a:extLst>
                <a:ext uri="{FF2B5EF4-FFF2-40B4-BE49-F238E27FC236}">
                  <a16:creationId xmlns:a16="http://schemas.microsoft.com/office/drawing/2014/main" id="{09ECC1A2-3B12-4FFB-BD16-ADBCFAC72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174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5475" name="Rectangle 88">
              <a:extLst>
                <a:ext uri="{FF2B5EF4-FFF2-40B4-BE49-F238E27FC236}">
                  <a16:creationId xmlns:a16="http://schemas.microsoft.com/office/drawing/2014/main" id="{B0D3C891-9766-4D67-8BCF-0C24A39D8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" y="1839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</p:grpSp>
      <p:grpSp>
        <p:nvGrpSpPr>
          <p:cNvPr id="10" name="Group 181">
            <a:extLst>
              <a:ext uri="{FF2B5EF4-FFF2-40B4-BE49-F238E27FC236}">
                <a16:creationId xmlns:a16="http://schemas.microsoft.com/office/drawing/2014/main" id="{75543270-AF92-4A06-8D43-15F8EB70F16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743200"/>
            <a:ext cx="1941513" cy="787400"/>
            <a:chOff x="1536" y="1728"/>
            <a:chExt cx="1223" cy="496"/>
          </a:xfrm>
        </p:grpSpPr>
        <p:sp>
          <p:nvSpPr>
            <p:cNvPr id="15450" name="Text Box 13">
              <a:extLst>
                <a:ext uri="{FF2B5EF4-FFF2-40B4-BE49-F238E27FC236}">
                  <a16:creationId xmlns:a16="http://schemas.microsoft.com/office/drawing/2014/main" id="{E6C28FC7-EBD1-4EDD-9820-6A9D182F8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82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51" name="Group 90">
              <a:extLst>
                <a:ext uri="{FF2B5EF4-FFF2-40B4-BE49-F238E27FC236}">
                  <a16:creationId xmlns:a16="http://schemas.microsoft.com/office/drawing/2014/main" id="{9E77403E-322B-4786-AEEA-DCE5AD478C7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76" y="1728"/>
              <a:ext cx="983" cy="496"/>
              <a:chOff x="1776" y="1728"/>
              <a:chExt cx="983" cy="496"/>
            </a:xfrm>
          </p:grpSpPr>
          <p:sp>
            <p:nvSpPr>
              <p:cNvPr id="15452" name="AutoShape 89">
                <a:extLst>
                  <a:ext uri="{FF2B5EF4-FFF2-40B4-BE49-F238E27FC236}">
                    <a16:creationId xmlns:a16="http://schemas.microsoft.com/office/drawing/2014/main" id="{0CBD8BD4-B019-483A-8468-FE99F80CD91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76" y="1728"/>
                <a:ext cx="983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Line 91">
                <a:extLst>
                  <a:ext uri="{FF2B5EF4-FFF2-40B4-BE49-F238E27FC236}">
                    <a16:creationId xmlns:a16="http://schemas.microsoft.com/office/drawing/2014/main" id="{FE106D5E-CF21-4695-A3F0-77DD7FE8A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" y="1984"/>
                <a:ext cx="36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Line 92">
                <a:extLst>
                  <a:ext uri="{FF2B5EF4-FFF2-40B4-BE49-F238E27FC236}">
                    <a16:creationId xmlns:a16="http://schemas.microsoft.com/office/drawing/2014/main" id="{B27D4FC7-EF16-4D95-AC88-6B11513CA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1984"/>
                <a:ext cx="36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Rectangle 93">
                <a:extLst>
                  <a:ext uri="{FF2B5EF4-FFF2-40B4-BE49-F238E27FC236}">
                    <a16:creationId xmlns:a16="http://schemas.microsoft.com/office/drawing/2014/main" id="{5C8AA821-FA68-4167-9B92-2B8C9C5B2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" y="2011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</a:t>
                </a:r>
                <a:endParaRPr lang="en-US" altLang="en-US" sz="2400"/>
              </a:p>
            </p:txBody>
          </p:sp>
          <p:sp>
            <p:nvSpPr>
              <p:cNvPr id="15456" name="Rectangle 94">
                <a:extLst>
                  <a:ext uri="{FF2B5EF4-FFF2-40B4-BE49-F238E27FC236}">
                    <a16:creationId xmlns:a16="http://schemas.microsoft.com/office/drawing/2014/main" id="{D9136CB0-D198-405C-BA16-3F65C8E0D2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011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7</a:t>
                </a:r>
                <a:endParaRPr lang="en-US" altLang="en-US" sz="2400"/>
              </a:p>
            </p:txBody>
          </p:sp>
          <p:sp>
            <p:nvSpPr>
              <p:cNvPr id="15457" name="Rectangle 95">
                <a:extLst>
                  <a:ext uri="{FF2B5EF4-FFF2-40B4-BE49-F238E27FC236}">
                    <a16:creationId xmlns:a16="http://schemas.microsoft.com/office/drawing/2014/main" id="{C2745259-07D3-40D7-A9E6-BE18F6C56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" y="1740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</a:t>
                </a:r>
                <a:endParaRPr lang="en-US" altLang="en-US" sz="2400"/>
              </a:p>
            </p:txBody>
          </p:sp>
          <p:sp>
            <p:nvSpPr>
              <p:cNvPr id="15458" name="Rectangle 96">
                <a:extLst>
                  <a:ext uri="{FF2B5EF4-FFF2-40B4-BE49-F238E27FC236}">
                    <a16:creationId xmlns:a16="http://schemas.microsoft.com/office/drawing/2014/main" id="{384A32D8-1E7D-47FF-94E4-E5A9E94F8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1740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2</a:t>
                </a:r>
                <a:endParaRPr lang="en-US" altLang="en-US" sz="2400"/>
              </a:p>
            </p:txBody>
          </p:sp>
          <p:sp>
            <p:nvSpPr>
              <p:cNvPr id="15459" name="Rectangle 97">
                <a:extLst>
                  <a:ext uri="{FF2B5EF4-FFF2-40B4-BE49-F238E27FC236}">
                    <a16:creationId xmlns:a16="http://schemas.microsoft.com/office/drawing/2014/main" id="{560D8E06-0D1B-455B-B149-4EA9350CE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011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7</a:t>
                </a:r>
                <a:endParaRPr lang="en-US" altLang="en-US" sz="2400"/>
              </a:p>
            </p:txBody>
          </p:sp>
          <p:sp>
            <p:nvSpPr>
              <p:cNvPr id="15460" name="Rectangle 98">
                <a:extLst>
                  <a:ext uri="{FF2B5EF4-FFF2-40B4-BE49-F238E27FC236}">
                    <a16:creationId xmlns:a16="http://schemas.microsoft.com/office/drawing/2014/main" id="{1406FF9D-65EF-4CC3-91BD-0CE71BE52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6" y="2011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</a:t>
                </a:r>
                <a:endParaRPr lang="en-US" altLang="en-US" sz="2400"/>
              </a:p>
            </p:txBody>
          </p:sp>
          <p:sp>
            <p:nvSpPr>
              <p:cNvPr id="15461" name="Rectangle 99">
                <a:extLst>
                  <a:ext uri="{FF2B5EF4-FFF2-40B4-BE49-F238E27FC236}">
                    <a16:creationId xmlns:a16="http://schemas.microsoft.com/office/drawing/2014/main" id="{B1B69025-6F7B-4A02-AC5E-FE4FE51D1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0" y="1740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7</a:t>
                </a:r>
                <a:endParaRPr lang="en-US" altLang="en-US" sz="2400"/>
              </a:p>
            </p:txBody>
          </p:sp>
          <p:sp>
            <p:nvSpPr>
              <p:cNvPr id="15462" name="Rectangle 100">
                <a:extLst>
                  <a:ext uri="{FF2B5EF4-FFF2-40B4-BE49-F238E27FC236}">
                    <a16:creationId xmlns:a16="http://schemas.microsoft.com/office/drawing/2014/main" id="{92A2C580-8CD6-4754-839F-9CF08402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" y="1740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</a:t>
                </a:r>
                <a:endParaRPr lang="en-US" altLang="en-US" sz="2400"/>
              </a:p>
            </p:txBody>
          </p:sp>
          <p:sp>
            <p:nvSpPr>
              <p:cNvPr id="15463" name="Rectangle 101">
                <a:extLst>
                  <a:ext uri="{FF2B5EF4-FFF2-40B4-BE49-F238E27FC236}">
                    <a16:creationId xmlns:a16="http://schemas.microsoft.com/office/drawing/2014/main" id="{B8578E75-9329-4D74-81ED-0EF10E2B2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89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64" name="Rectangle 102">
                <a:extLst>
                  <a:ext uri="{FF2B5EF4-FFF2-40B4-BE49-F238E27FC236}">
                    <a16:creationId xmlns:a16="http://schemas.microsoft.com/office/drawing/2014/main" id="{CF785880-0BB6-4CD7-A896-A9BFF726C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718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65" name="Rectangle 103">
                <a:extLst>
                  <a:ext uri="{FF2B5EF4-FFF2-40B4-BE49-F238E27FC236}">
                    <a16:creationId xmlns:a16="http://schemas.microsoft.com/office/drawing/2014/main" id="{25D773E4-FA66-4452-B8DA-2EDB14DF9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1839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5466" name="Rectangle 104">
                <a:extLst>
                  <a:ext uri="{FF2B5EF4-FFF2-40B4-BE49-F238E27FC236}">
                    <a16:creationId xmlns:a16="http://schemas.microsoft.com/office/drawing/2014/main" id="{4253CCB2-3180-40D1-9501-1835CBC43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" y="1989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67" name="Rectangle 105">
                <a:extLst>
                  <a:ext uri="{FF2B5EF4-FFF2-40B4-BE49-F238E27FC236}">
                    <a16:creationId xmlns:a16="http://schemas.microsoft.com/office/drawing/2014/main" id="{86606256-BE67-418A-ADF8-21223BC96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" y="1718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</p:grpSp>
      </p:grpSp>
      <p:grpSp>
        <p:nvGrpSpPr>
          <p:cNvPr id="12" name="Group 182">
            <a:extLst>
              <a:ext uri="{FF2B5EF4-FFF2-40B4-BE49-F238E27FC236}">
                <a16:creationId xmlns:a16="http://schemas.microsoft.com/office/drawing/2014/main" id="{1B1045F6-05A9-4A10-AE97-EDB9FCCEB0B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743200"/>
            <a:ext cx="1524000" cy="787400"/>
            <a:chOff x="2832" y="1728"/>
            <a:chExt cx="960" cy="496"/>
          </a:xfrm>
        </p:grpSpPr>
        <p:sp>
          <p:nvSpPr>
            <p:cNvPr id="15440" name="Text Box 18">
              <a:extLst>
                <a:ext uri="{FF2B5EF4-FFF2-40B4-BE49-F238E27FC236}">
                  <a16:creationId xmlns:a16="http://schemas.microsoft.com/office/drawing/2014/main" id="{C472052C-A1D0-4F72-8C30-E10687377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82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41" name="Group 107">
              <a:extLst>
                <a:ext uri="{FF2B5EF4-FFF2-40B4-BE49-F238E27FC236}">
                  <a16:creationId xmlns:a16="http://schemas.microsoft.com/office/drawing/2014/main" id="{C242FEF5-D224-4B35-A888-F4C602E98B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0" y="1728"/>
              <a:ext cx="672" cy="496"/>
              <a:chOff x="3120" y="1728"/>
              <a:chExt cx="672" cy="496"/>
            </a:xfrm>
          </p:grpSpPr>
          <p:sp>
            <p:nvSpPr>
              <p:cNvPr id="15442" name="AutoShape 106">
                <a:extLst>
                  <a:ext uri="{FF2B5EF4-FFF2-40B4-BE49-F238E27FC236}">
                    <a16:creationId xmlns:a16="http://schemas.microsoft.com/office/drawing/2014/main" id="{7E054FF6-277F-41D1-BAFA-6A9A82AEAF0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1728"/>
                <a:ext cx="672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Line 108">
                <a:extLst>
                  <a:ext uri="{FF2B5EF4-FFF2-40B4-BE49-F238E27FC236}">
                    <a16:creationId xmlns:a16="http://schemas.microsoft.com/office/drawing/2014/main" id="{104B56C0-F0A4-4189-BD47-629BDD7A2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1984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Line 109">
                <a:extLst>
                  <a:ext uri="{FF2B5EF4-FFF2-40B4-BE49-F238E27FC236}">
                    <a16:creationId xmlns:a16="http://schemas.microsoft.com/office/drawing/2014/main" id="{E6A3789A-2F70-49C5-8004-99DC68CE2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8" y="1984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Rectangle 110">
                <a:extLst>
                  <a:ext uri="{FF2B5EF4-FFF2-40B4-BE49-F238E27FC236}">
                    <a16:creationId xmlns:a16="http://schemas.microsoft.com/office/drawing/2014/main" id="{B4182A30-1D5D-48DB-9110-A497C5A44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5" y="2011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35</a:t>
                </a:r>
                <a:endParaRPr lang="en-US" altLang="en-US" sz="2400"/>
              </a:p>
            </p:txBody>
          </p:sp>
          <p:sp>
            <p:nvSpPr>
              <p:cNvPr id="15446" name="Rectangle 111">
                <a:extLst>
                  <a:ext uri="{FF2B5EF4-FFF2-40B4-BE49-F238E27FC236}">
                    <a16:creationId xmlns:a16="http://schemas.microsoft.com/office/drawing/2014/main" id="{0092F6AA-2F88-427C-B525-0D9CC995B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6" y="1740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10</a:t>
                </a:r>
                <a:endParaRPr lang="en-US" altLang="en-US" sz="2400"/>
              </a:p>
            </p:txBody>
          </p:sp>
          <p:sp>
            <p:nvSpPr>
              <p:cNvPr id="15447" name="Rectangle 112">
                <a:extLst>
                  <a:ext uri="{FF2B5EF4-FFF2-40B4-BE49-F238E27FC236}">
                    <a16:creationId xmlns:a16="http://schemas.microsoft.com/office/drawing/2014/main" id="{0677719D-ACFD-4A79-B921-8480889E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2011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35</a:t>
                </a:r>
                <a:endParaRPr lang="en-US" altLang="en-US" sz="2400"/>
              </a:p>
            </p:txBody>
          </p:sp>
          <p:sp>
            <p:nvSpPr>
              <p:cNvPr id="15448" name="Rectangle 113">
                <a:extLst>
                  <a:ext uri="{FF2B5EF4-FFF2-40B4-BE49-F238E27FC236}">
                    <a16:creationId xmlns:a16="http://schemas.microsoft.com/office/drawing/2014/main" id="{D5635C28-71E9-4C5F-8488-88F8C02A1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" y="1740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21</a:t>
                </a:r>
                <a:endParaRPr lang="en-US" altLang="en-US" sz="2400"/>
              </a:p>
            </p:txBody>
          </p:sp>
          <p:sp>
            <p:nvSpPr>
              <p:cNvPr id="15449" name="Rectangle 114">
                <a:extLst>
                  <a:ext uri="{FF2B5EF4-FFF2-40B4-BE49-F238E27FC236}">
                    <a16:creationId xmlns:a16="http://schemas.microsoft.com/office/drawing/2014/main" id="{C322AAF5-B743-44DF-A973-78215F2A0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1839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  <p:grpSp>
        <p:nvGrpSpPr>
          <p:cNvPr id="14" name="Group 183">
            <a:extLst>
              <a:ext uri="{FF2B5EF4-FFF2-40B4-BE49-F238E27FC236}">
                <a16:creationId xmlns:a16="http://schemas.microsoft.com/office/drawing/2014/main" id="{9FC81C6B-136E-4CC8-A538-19D75EA59A0A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2743200"/>
            <a:ext cx="2122488" cy="787400"/>
            <a:chOff x="3888" y="1728"/>
            <a:chExt cx="1337" cy="496"/>
          </a:xfrm>
        </p:grpSpPr>
        <p:sp>
          <p:nvSpPr>
            <p:cNvPr id="15428" name="Text Box 25">
              <a:extLst>
                <a:ext uri="{FF2B5EF4-FFF2-40B4-BE49-F238E27FC236}">
                  <a16:creationId xmlns:a16="http://schemas.microsoft.com/office/drawing/2014/main" id="{7A0D7141-7A4E-4C33-B7BD-73148B97A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1824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29" name="Group 116">
              <a:extLst>
                <a:ext uri="{FF2B5EF4-FFF2-40B4-BE49-F238E27FC236}">
                  <a16:creationId xmlns:a16="http://schemas.microsoft.com/office/drawing/2014/main" id="{0A0D23DE-3E9B-4CC0-85D1-C710AA0F2D3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176" y="1728"/>
              <a:ext cx="1049" cy="496"/>
              <a:chOff x="4176" y="1728"/>
              <a:chExt cx="1049" cy="496"/>
            </a:xfrm>
          </p:grpSpPr>
          <p:sp>
            <p:nvSpPr>
              <p:cNvPr id="15430" name="AutoShape 115">
                <a:extLst>
                  <a:ext uri="{FF2B5EF4-FFF2-40B4-BE49-F238E27FC236}">
                    <a16:creationId xmlns:a16="http://schemas.microsoft.com/office/drawing/2014/main" id="{96BE1F78-2B91-407A-93FE-D0525D7A7E6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176" y="1728"/>
                <a:ext cx="1049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117">
                <a:extLst>
                  <a:ext uri="{FF2B5EF4-FFF2-40B4-BE49-F238E27FC236}">
                    <a16:creationId xmlns:a16="http://schemas.microsoft.com/office/drawing/2014/main" id="{F7F995B7-A671-4E8C-B8EB-A4B1115D2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9" y="1984"/>
                <a:ext cx="55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118">
                <a:extLst>
                  <a:ext uri="{FF2B5EF4-FFF2-40B4-BE49-F238E27FC236}">
                    <a16:creationId xmlns:a16="http://schemas.microsoft.com/office/drawing/2014/main" id="{0DA4ECF9-17C8-4ACF-8AD4-406E9325B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0" y="1984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Rectangle 119">
                <a:extLst>
                  <a:ext uri="{FF2B5EF4-FFF2-40B4-BE49-F238E27FC236}">
                    <a16:creationId xmlns:a16="http://schemas.microsoft.com/office/drawing/2014/main" id="{29FEE53B-CF4E-4482-BDC1-AB96876BD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7" y="2011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35</a:t>
                </a:r>
                <a:endParaRPr lang="en-US" altLang="en-US" sz="2400"/>
              </a:p>
            </p:txBody>
          </p:sp>
          <p:sp>
            <p:nvSpPr>
              <p:cNvPr id="15434" name="Rectangle 120">
                <a:extLst>
                  <a:ext uri="{FF2B5EF4-FFF2-40B4-BE49-F238E27FC236}">
                    <a16:creationId xmlns:a16="http://schemas.microsoft.com/office/drawing/2014/main" id="{8EE6F275-7F06-4806-9156-1601EB849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3" y="1740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31</a:t>
                </a:r>
                <a:endParaRPr lang="en-US" altLang="en-US" sz="2400"/>
              </a:p>
            </p:txBody>
          </p:sp>
          <p:sp>
            <p:nvSpPr>
              <p:cNvPr id="15435" name="Rectangle 121">
                <a:extLst>
                  <a:ext uri="{FF2B5EF4-FFF2-40B4-BE49-F238E27FC236}">
                    <a16:creationId xmlns:a16="http://schemas.microsoft.com/office/drawing/2014/main" id="{49293DD0-A9C8-437B-9CD6-3F0D5B410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8" y="2011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35</a:t>
                </a:r>
                <a:endParaRPr lang="en-US" altLang="en-US" sz="2400"/>
              </a:p>
            </p:txBody>
          </p:sp>
          <p:sp>
            <p:nvSpPr>
              <p:cNvPr id="15436" name="Rectangle 122">
                <a:extLst>
                  <a:ext uri="{FF2B5EF4-FFF2-40B4-BE49-F238E27FC236}">
                    <a16:creationId xmlns:a16="http://schemas.microsoft.com/office/drawing/2014/main" id="{301CA630-4012-48DF-BBA4-76BE299B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" y="1740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10</a:t>
                </a:r>
                <a:endParaRPr lang="en-US" altLang="en-US" sz="2400"/>
              </a:p>
            </p:txBody>
          </p:sp>
          <p:sp>
            <p:nvSpPr>
              <p:cNvPr id="15437" name="Rectangle 123">
                <a:extLst>
                  <a:ext uri="{FF2B5EF4-FFF2-40B4-BE49-F238E27FC236}">
                    <a16:creationId xmlns:a16="http://schemas.microsoft.com/office/drawing/2014/main" id="{0426999F-BF03-41AE-B16A-A204E8C4D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740"/>
                <a:ext cx="276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21</a:t>
                </a:r>
                <a:endParaRPr lang="en-US" altLang="en-US" sz="2400"/>
              </a:p>
            </p:txBody>
          </p:sp>
          <p:sp>
            <p:nvSpPr>
              <p:cNvPr id="15438" name="Rectangle 124">
                <a:extLst>
                  <a:ext uri="{FF2B5EF4-FFF2-40B4-BE49-F238E27FC236}">
                    <a16:creationId xmlns:a16="http://schemas.microsoft.com/office/drawing/2014/main" id="{EF39E93C-1202-43B6-AEBB-5BE80C895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" y="1839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/>
              </a:p>
            </p:txBody>
          </p:sp>
          <p:sp>
            <p:nvSpPr>
              <p:cNvPr id="15439" name="Rectangle 125">
                <a:extLst>
                  <a:ext uri="{FF2B5EF4-FFF2-40B4-BE49-F238E27FC236}">
                    <a16:creationId xmlns:a16="http://schemas.microsoft.com/office/drawing/2014/main" id="{DF1F68EF-F254-4726-8820-8E20EC45C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1718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  <p:grpSp>
        <p:nvGrpSpPr>
          <p:cNvPr id="16" name="Group 127">
            <a:extLst>
              <a:ext uri="{FF2B5EF4-FFF2-40B4-BE49-F238E27FC236}">
                <a16:creationId xmlns:a16="http://schemas.microsoft.com/office/drawing/2014/main" id="{5ABF555B-C627-4D62-B2FB-96FF160214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0" y="4038600"/>
            <a:ext cx="762000" cy="787400"/>
            <a:chOff x="1056" y="2544"/>
            <a:chExt cx="480" cy="496"/>
          </a:xfrm>
        </p:grpSpPr>
        <p:sp>
          <p:nvSpPr>
            <p:cNvPr id="15420" name="AutoShape 126">
              <a:extLst>
                <a:ext uri="{FF2B5EF4-FFF2-40B4-BE49-F238E27FC236}">
                  <a16:creationId xmlns:a16="http://schemas.microsoft.com/office/drawing/2014/main" id="{31BAA5D2-FB26-4043-8B86-07CC8D996D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56" y="2544"/>
              <a:ext cx="48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128">
              <a:extLst>
                <a:ext uri="{FF2B5EF4-FFF2-40B4-BE49-F238E27FC236}">
                  <a16:creationId xmlns:a16="http://schemas.microsoft.com/office/drawing/2014/main" id="{17B7DABA-5058-4B68-9489-B1BE9146A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" y="2800"/>
              <a:ext cx="1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129">
              <a:extLst>
                <a:ext uri="{FF2B5EF4-FFF2-40B4-BE49-F238E27FC236}">
                  <a16:creationId xmlns:a16="http://schemas.microsoft.com/office/drawing/2014/main" id="{2FCC0A5D-BC20-4965-BF78-52AB7AA04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2800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Rectangle 130">
              <a:extLst>
                <a:ext uri="{FF2B5EF4-FFF2-40B4-BE49-F238E27FC236}">
                  <a16:creationId xmlns:a16="http://schemas.microsoft.com/office/drawing/2014/main" id="{514DB8C3-B13E-435E-BC55-4284221F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82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15424" name="Rectangle 131">
              <a:extLst>
                <a:ext uri="{FF2B5EF4-FFF2-40B4-BE49-F238E27FC236}">
                  <a16:creationId xmlns:a16="http://schemas.microsoft.com/office/drawing/2014/main" id="{6C1AB012-49B7-4BA0-B260-6BEAFADCB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" y="255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5425" name="Rectangle 132">
              <a:extLst>
                <a:ext uri="{FF2B5EF4-FFF2-40B4-BE49-F238E27FC236}">
                  <a16:creationId xmlns:a16="http://schemas.microsoft.com/office/drawing/2014/main" id="{4DB5C850-A17F-47A2-A2F6-FDE7B33A3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82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</a:t>
              </a:r>
              <a:endParaRPr lang="en-US" altLang="en-US" sz="2400"/>
            </a:p>
          </p:txBody>
        </p:sp>
        <p:sp>
          <p:nvSpPr>
            <p:cNvPr id="15426" name="Rectangle 133">
              <a:extLst>
                <a:ext uri="{FF2B5EF4-FFF2-40B4-BE49-F238E27FC236}">
                  <a16:creationId xmlns:a16="http://schemas.microsoft.com/office/drawing/2014/main" id="{34569552-8E4F-4DE1-9E3E-A5EAAEEBC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255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5427" name="Rectangle 134">
              <a:extLst>
                <a:ext uri="{FF2B5EF4-FFF2-40B4-BE49-F238E27FC236}">
                  <a16:creationId xmlns:a16="http://schemas.microsoft.com/office/drawing/2014/main" id="{04431195-71BF-4D9D-8C95-FEE09756B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655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</p:grpSp>
      <p:grpSp>
        <p:nvGrpSpPr>
          <p:cNvPr id="17" name="Group 184">
            <a:extLst>
              <a:ext uri="{FF2B5EF4-FFF2-40B4-BE49-F238E27FC236}">
                <a16:creationId xmlns:a16="http://schemas.microsoft.com/office/drawing/2014/main" id="{1A0D4DD0-48C8-400C-A388-10F76EB12E17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38600"/>
            <a:ext cx="1941513" cy="787400"/>
            <a:chOff x="1536" y="2544"/>
            <a:chExt cx="1223" cy="496"/>
          </a:xfrm>
        </p:grpSpPr>
        <p:sp>
          <p:nvSpPr>
            <p:cNvPr id="15402" name="Text Box 14">
              <a:extLst>
                <a:ext uri="{FF2B5EF4-FFF2-40B4-BE49-F238E27FC236}">
                  <a16:creationId xmlns:a16="http://schemas.microsoft.com/office/drawing/2014/main" id="{7DE19219-18E8-4B6F-A470-C4F878338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640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403" name="Group 136">
              <a:extLst>
                <a:ext uri="{FF2B5EF4-FFF2-40B4-BE49-F238E27FC236}">
                  <a16:creationId xmlns:a16="http://schemas.microsoft.com/office/drawing/2014/main" id="{6D2FDB0D-7B32-40FA-A5F3-AE5EB7E3D8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76" y="2544"/>
              <a:ext cx="983" cy="496"/>
              <a:chOff x="1776" y="2544"/>
              <a:chExt cx="983" cy="496"/>
            </a:xfrm>
          </p:grpSpPr>
          <p:sp>
            <p:nvSpPr>
              <p:cNvPr id="15404" name="AutoShape 135">
                <a:extLst>
                  <a:ext uri="{FF2B5EF4-FFF2-40B4-BE49-F238E27FC236}">
                    <a16:creationId xmlns:a16="http://schemas.microsoft.com/office/drawing/2014/main" id="{5BEFA400-9B22-40B4-9ADF-254E46A4F66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776" y="2544"/>
                <a:ext cx="983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137">
                <a:extLst>
                  <a:ext uri="{FF2B5EF4-FFF2-40B4-BE49-F238E27FC236}">
                    <a16:creationId xmlns:a16="http://schemas.microsoft.com/office/drawing/2014/main" id="{F912F93A-402F-4AD5-B181-5C6CBB9FA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" y="2800"/>
                <a:ext cx="36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138">
                <a:extLst>
                  <a:ext uri="{FF2B5EF4-FFF2-40B4-BE49-F238E27FC236}">
                    <a16:creationId xmlns:a16="http://schemas.microsoft.com/office/drawing/2014/main" id="{8CB1F7E6-54E3-4D9F-A243-DADD48AB3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8" y="2800"/>
                <a:ext cx="36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Rectangle 139">
                <a:extLst>
                  <a:ext uri="{FF2B5EF4-FFF2-40B4-BE49-F238E27FC236}">
                    <a16:creationId xmlns:a16="http://schemas.microsoft.com/office/drawing/2014/main" id="{3D852F19-B398-4F6A-88A7-BC385DE3C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" y="2827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6</a:t>
                </a:r>
                <a:endParaRPr lang="en-US" altLang="en-US" sz="2400"/>
              </a:p>
            </p:txBody>
          </p:sp>
          <p:sp>
            <p:nvSpPr>
              <p:cNvPr id="15408" name="Rectangle 140">
                <a:extLst>
                  <a:ext uri="{FF2B5EF4-FFF2-40B4-BE49-F238E27FC236}">
                    <a16:creationId xmlns:a16="http://schemas.microsoft.com/office/drawing/2014/main" id="{0CCF9C2D-2D23-4184-8E57-1AF6BA3D5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8" y="2827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9</a:t>
                </a:r>
                <a:endParaRPr lang="en-US" altLang="en-US" sz="2400"/>
              </a:p>
            </p:txBody>
          </p:sp>
          <p:sp>
            <p:nvSpPr>
              <p:cNvPr id="15409" name="Rectangle 141">
                <a:extLst>
                  <a:ext uri="{FF2B5EF4-FFF2-40B4-BE49-F238E27FC236}">
                    <a16:creationId xmlns:a16="http://schemas.microsoft.com/office/drawing/2014/main" id="{76CAC2AE-3F23-4EE7-ABA3-6CC51C82C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0" y="2556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6</a:t>
                </a:r>
                <a:endParaRPr lang="en-US" altLang="en-US" sz="2400"/>
              </a:p>
            </p:txBody>
          </p:sp>
          <p:sp>
            <p:nvSpPr>
              <p:cNvPr id="15410" name="Rectangle 142">
                <a:extLst>
                  <a:ext uri="{FF2B5EF4-FFF2-40B4-BE49-F238E27FC236}">
                    <a16:creationId xmlns:a16="http://schemas.microsoft.com/office/drawing/2014/main" id="{AA9346C0-A41B-481E-A1C0-EA701E081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2556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</a:t>
                </a:r>
                <a:endParaRPr lang="en-US" altLang="en-US" sz="2400"/>
              </a:p>
            </p:txBody>
          </p:sp>
          <p:sp>
            <p:nvSpPr>
              <p:cNvPr id="15411" name="Rectangle 143">
                <a:extLst>
                  <a:ext uri="{FF2B5EF4-FFF2-40B4-BE49-F238E27FC236}">
                    <a16:creationId xmlns:a16="http://schemas.microsoft.com/office/drawing/2014/main" id="{D353BBA7-0A33-4120-AAAC-0A872755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2827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9</a:t>
                </a:r>
                <a:endParaRPr lang="en-US" altLang="en-US" sz="2400"/>
              </a:p>
            </p:txBody>
          </p:sp>
          <p:sp>
            <p:nvSpPr>
              <p:cNvPr id="15412" name="Rectangle 144">
                <a:extLst>
                  <a:ext uri="{FF2B5EF4-FFF2-40B4-BE49-F238E27FC236}">
                    <a16:creationId xmlns:a16="http://schemas.microsoft.com/office/drawing/2014/main" id="{859E6431-2AF4-4611-9243-241D4CB6E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" y="2827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6</a:t>
                </a:r>
                <a:endParaRPr lang="en-US" altLang="en-US" sz="2400"/>
              </a:p>
            </p:txBody>
          </p:sp>
          <p:sp>
            <p:nvSpPr>
              <p:cNvPr id="15413" name="Rectangle 145">
                <a:extLst>
                  <a:ext uri="{FF2B5EF4-FFF2-40B4-BE49-F238E27FC236}">
                    <a16:creationId xmlns:a16="http://schemas.microsoft.com/office/drawing/2014/main" id="{3F05754E-2FB4-4503-82CB-61C820904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2556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9</a:t>
                </a:r>
                <a:endParaRPr lang="en-US" altLang="en-US" sz="2400"/>
              </a:p>
            </p:txBody>
          </p:sp>
          <p:sp>
            <p:nvSpPr>
              <p:cNvPr id="15414" name="Rectangle 146">
                <a:extLst>
                  <a:ext uri="{FF2B5EF4-FFF2-40B4-BE49-F238E27FC236}">
                    <a16:creationId xmlns:a16="http://schemas.microsoft.com/office/drawing/2014/main" id="{E4DE7AF4-9D4F-46A8-92C7-A409B2A78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" y="2556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</a:t>
                </a:r>
                <a:endParaRPr lang="en-US" altLang="en-US" sz="2400"/>
              </a:p>
            </p:txBody>
          </p:sp>
          <p:sp>
            <p:nvSpPr>
              <p:cNvPr id="15415" name="Rectangle 147">
                <a:extLst>
                  <a:ext uri="{FF2B5EF4-FFF2-40B4-BE49-F238E27FC236}">
                    <a16:creationId xmlns:a16="http://schemas.microsoft.com/office/drawing/2014/main" id="{2C265B62-0836-4596-86C5-CA62156D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805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16" name="Rectangle 148">
                <a:extLst>
                  <a:ext uri="{FF2B5EF4-FFF2-40B4-BE49-F238E27FC236}">
                    <a16:creationId xmlns:a16="http://schemas.microsoft.com/office/drawing/2014/main" id="{21CEFB3C-068C-4659-B98C-2784DD269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2534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17" name="Rectangle 149">
                <a:extLst>
                  <a:ext uri="{FF2B5EF4-FFF2-40B4-BE49-F238E27FC236}">
                    <a16:creationId xmlns:a16="http://schemas.microsoft.com/office/drawing/2014/main" id="{33D17B45-6454-49CE-BE19-0B7433076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" y="2655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  <p:sp>
            <p:nvSpPr>
              <p:cNvPr id="15418" name="Rectangle 150">
                <a:extLst>
                  <a:ext uri="{FF2B5EF4-FFF2-40B4-BE49-F238E27FC236}">
                    <a16:creationId xmlns:a16="http://schemas.microsoft.com/office/drawing/2014/main" id="{8B391973-3B33-4951-9C88-951B59B65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2805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  <p:sp>
            <p:nvSpPr>
              <p:cNvPr id="15419" name="Rectangle 151">
                <a:extLst>
                  <a:ext uri="{FF2B5EF4-FFF2-40B4-BE49-F238E27FC236}">
                    <a16:creationId xmlns:a16="http://schemas.microsoft.com/office/drawing/2014/main" id="{4B92A566-2CBF-4A60-9D7A-09BF257C0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2534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´</a:t>
                </a:r>
                <a:endParaRPr lang="en-US" altLang="en-US" sz="2400"/>
              </a:p>
            </p:txBody>
          </p:sp>
        </p:grpSp>
      </p:grpSp>
      <p:grpSp>
        <p:nvGrpSpPr>
          <p:cNvPr id="19" name="Group 185">
            <a:extLst>
              <a:ext uri="{FF2B5EF4-FFF2-40B4-BE49-F238E27FC236}">
                <a16:creationId xmlns:a16="http://schemas.microsoft.com/office/drawing/2014/main" id="{DEC2CA64-529C-4F23-B928-62550FE0407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038600"/>
            <a:ext cx="1549400" cy="787400"/>
            <a:chOff x="2832" y="2544"/>
            <a:chExt cx="976" cy="496"/>
          </a:xfrm>
        </p:grpSpPr>
        <p:sp>
          <p:nvSpPr>
            <p:cNvPr id="15392" name="Text Box 19">
              <a:extLst>
                <a:ext uri="{FF2B5EF4-FFF2-40B4-BE49-F238E27FC236}">
                  <a16:creationId xmlns:a16="http://schemas.microsoft.com/office/drawing/2014/main" id="{15214622-4F78-423D-BCC4-CE627E772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640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393" name="Group 153">
              <a:extLst>
                <a:ext uri="{FF2B5EF4-FFF2-40B4-BE49-F238E27FC236}">
                  <a16:creationId xmlns:a16="http://schemas.microsoft.com/office/drawing/2014/main" id="{861C4BBF-35F8-4D83-8955-E0B04CDA58A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0" y="2544"/>
              <a:ext cx="688" cy="496"/>
              <a:chOff x="3120" y="2544"/>
              <a:chExt cx="688" cy="496"/>
            </a:xfrm>
          </p:grpSpPr>
          <p:sp>
            <p:nvSpPr>
              <p:cNvPr id="15394" name="AutoShape 152">
                <a:extLst>
                  <a:ext uri="{FF2B5EF4-FFF2-40B4-BE49-F238E27FC236}">
                    <a16:creationId xmlns:a16="http://schemas.microsoft.com/office/drawing/2014/main" id="{E8B27AB0-228A-419C-8F88-FB5EB52A1FC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2544"/>
                <a:ext cx="68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54">
                <a:extLst>
                  <a:ext uri="{FF2B5EF4-FFF2-40B4-BE49-F238E27FC236}">
                    <a16:creationId xmlns:a16="http://schemas.microsoft.com/office/drawing/2014/main" id="{0AEECE49-F6CE-4DB9-BAAC-8B9D97D7C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2800"/>
                <a:ext cx="2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155">
                <a:extLst>
                  <a:ext uri="{FF2B5EF4-FFF2-40B4-BE49-F238E27FC236}">
                    <a16:creationId xmlns:a16="http://schemas.microsoft.com/office/drawing/2014/main" id="{B339F6A1-2647-49FC-9075-178D0AAB1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4" y="2800"/>
                <a:ext cx="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Rectangle 156">
                <a:extLst>
                  <a:ext uri="{FF2B5EF4-FFF2-40B4-BE49-F238E27FC236}">
                    <a16:creationId xmlns:a16="http://schemas.microsoft.com/office/drawing/2014/main" id="{A0FBB7F0-FBB6-4C19-BDF8-A2902150D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4" y="2827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54</a:t>
                </a:r>
                <a:endParaRPr lang="en-US" altLang="en-US" sz="2400"/>
              </a:p>
            </p:txBody>
          </p:sp>
          <p:sp>
            <p:nvSpPr>
              <p:cNvPr id="15398" name="Rectangle 157">
                <a:extLst>
                  <a:ext uri="{FF2B5EF4-FFF2-40B4-BE49-F238E27FC236}">
                    <a16:creationId xmlns:a16="http://schemas.microsoft.com/office/drawing/2014/main" id="{DCA7FCF7-1CE3-412E-8B08-F4F1C6971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2556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24</a:t>
                </a:r>
                <a:endParaRPr lang="en-US" altLang="en-US" sz="2400"/>
              </a:p>
            </p:txBody>
          </p:sp>
          <p:sp>
            <p:nvSpPr>
              <p:cNvPr id="15399" name="Rectangle 158">
                <a:extLst>
                  <a:ext uri="{FF2B5EF4-FFF2-40B4-BE49-F238E27FC236}">
                    <a16:creationId xmlns:a16="http://schemas.microsoft.com/office/drawing/2014/main" id="{A23EDCD5-49EF-4C3F-99C4-79F76BB2A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827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54</a:t>
                </a:r>
                <a:endParaRPr lang="en-US" altLang="en-US" sz="2400"/>
              </a:p>
            </p:txBody>
          </p:sp>
          <p:sp>
            <p:nvSpPr>
              <p:cNvPr id="15400" name="Rectangle 159">
                <a:extLst>
                  <a:ext uri="{FF2B5EF4-FFF2-40B4-BE49-F238E27FC236}">
                    <a16:creationId xmlns:a16="http://schemas.microsoft.com/office/drawing/2014/main" id="{BC56B84C-A626-43C9-8EE7-EDD0D5AA0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2556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45</a:t>
                </a:r>
                <a:endParaRPr lang="en-US" altLang="en-US" sz="2400"/>
              </a:p>
            </p:txBody>
          </p:sp>
          <p:sp>
            <p:nvSpPr>
              <p:cNvPr id="15401" name="Rectangle 160">
                <a:extLst>
                  <a:ext uri="{FF2B5EF4-FFF2-40B4-BE49-F238E27FC236}">
                    <a16:creationId xmlns:a16="http://schemas.microsoft.com/office/drawing/2014/main" id="{EBABB071-E697-455E-9CDB-9B7D0B700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7" y="2655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  <p:grpSp>
        <p:nvGrpSpPr>
          <p:cNvPr id="21" name="Group 186">
            <a:extLst>
              <a:ext uri="{FF2B5EF4-FFF2-40B4-BE49-F238E27FC236}">
                <a16:creationId xmlns:a16="http://schemas.microsoft.com/office/drawing/2014/main" id="{0D71EC9B-A7D4-45ED-8437-86D133FDE41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4953000"/>
            <a:ext cx="2979738" cy="787400"/>
            <a:chOff x="2832" y="3120"/>
            <a:chExt cx="1877" cy="496"/>
          </a:xfrm>
        </p:grpSpPr>
        <p:sp>
          <p:nvSpPr>
            <p:cNvPr id="15375" name="Text Box 28">
              <a:extLst>
                <a:ext uri="{FF2B5EF4-FFF2-40B4-BE49-F238E27FC236}">
                  <a16:creationId xmlns:a16="http://schemas.microsoft.com/office/drawing/2014/main" id="{818F95B4-1BE9-4581-838D-8C2FD5968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16"/>
              <a:ext cx="2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=</a:t>
              </a:r>
            </a:p>
          </p:txBody>
        </p:sp>
        <p:grpSp>
          <p:nvGrpSpPr>
            <p:cNvPr id="15376" name="Group 162">
              <a:extLst>
                <a:ext uri="{FF2B5EF4-FFF2-40B4-BE49-F238E27FC236}">
                  <a16:creationId xmlns:a16="http://schemas.microsoft.com/office/drawing/2014/main" id="{0C52616A-B5EA-4EE9-ACAB-F6F0B78E58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0" y="3120"/>
              <a:ext cx="1589" cy="496"/>
              <a:chOff x="3120" y="3120"/>
              <a:chExt cx="1589" cy="496"/>
            </a:xfrm>
          </p:grpSpPr>
          <p:sp>
            <p:nvSpPr>
              <p:cNvPr id="15377" name="AutoShape 161">
                <a:extLst>
                  <a:ext uri="{FF2B5EF4-FFF2-40B4-BE49-F238E27FC236}">
                    <a16:creationId xmlns:a16="http://schemas.microsoft.com/office/drawing/2014/main" id="{BEA4CA8D-0EC4-47BB-913D-76924D37831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120" y="3120"/>
                <a:ext cx="1589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163">
                <a:extLst>
                  <a:ext uri="{FF2B5EF4-FFF2-40B4-BE49-F238E27FC236}">
                    <a16:creationId xmlns:a16="http://schemas.microsoft.com/office/drawing/2014/main" id="{10C70B43-25A6-4319-9855-EE59F5CA6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3" y="3376"/>
                <a:ext cx="58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64">
                <a:extLst>
                  <a:ext uri="{FF2B5EF4-FFF2-40B4-BE49-F238E27FC236}">
                    <a16:creationId xmlns:a16="http://schemas.microsoft.com/office/drawing/2014/main" id="{2CE4FC81-0241-4237-87E1-DA26639EF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3376"/>
                <a:ext cx="2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65">
                <a:extLst>
                  <a:ext uri="{FF2B5EF4-FFF2-40B4-BE49-F238E27FC236}">
                    <a16:creationId xmlns:a16="http://schemas.microsoft.com/office/drawing/2014/main" id="{6FD271AC-CF12-4A79-8DE9-5E6AC9BE4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6" y="3376"/>
                <a:ext cx="2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Rectangle 166">
                <a:extLst>
                  <a:ext uri="{FF2B5EF4-FFF2-40B4-BE49-F238E27FC236}">
                    <a16:creationId xmlns:a16="http://schemas.microsoft.com/office/drawing/2014/main" id="{E1FAF096-FD6B-4E65-B02A-96A1AC7BC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3" y="340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54</a:t>
                </a:r>
                <a:endParaRPr lang="en-US" altLang="en-US" sz="2400"/>
              </a:p>
            </p:txBody>
          </p:sp>
          <p:sp>
            <p:nvSpPr>
              <p:cNvPr id="15382" name="Rectangle 167">
                <a:extLst>
                  <a:ext uri="{FF2B5EF4-FFF2-40B4-BE49-F238E27FC236}">
                    <a16:creationId xmlns:a16="http://schemas.microsoft.com/office/drawing/2014/main" id="{A71E1617-0D4F-40BA-A258-2965F988B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3132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15</a:t>
                </a:r>
                <a:endParaRPr lang="en-US" altLang="en-US" sz="2400"/>
              </a:p>
            </p:txBody>
          </p:sp>
          <p:sp>
            <p:nvSpPr>
              <p:cNvPr id="15383" name="Rectangle 168">
                <a:extLst>
                  <a:ext uri="{FF2B5EF4-FFF2-40B4-BE49-F238E27FC236}">
                    <a16:creationId xmlns:a16="http://schemas.microsoft.com/office/drawing/2014/main" id="{048924A9-7CA1-4C39-B602-8BA17DDD0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3253"/>
                <a:ext cx="177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1</a:t>
                </a:r>
                <a:endParaRPr lang="en-US" altLang="en-US" sz="2400"/>
              </a:p>
            </p:txBody>
          </p:sp>
          <p:sp>
            <p:nvSpPr>
              <p:cNvPr id="15384" name="Rectangle 169">
                <a:extLst>
                  <a:ext uri="{FF2B5EF4-FFF2-40B4-BE49-F238E27FC236}">
                    <a16:creationId xmlns:a16="http://schemas.microsoft.com/office/drawing/2014/main" id="{617E6A7F-EAE8-4A72-8B94-B9381884F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340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54</a:t>
                </a:r>
                <a:endParaRPr lang="en-US" altLang="en-US" sz="2400"/>
              </a:p>
            </p:txBody>
          </p:sp>
          <p:sp>
            <p:nvSpPr>
              <p:cNvPr id="15385" name="Rectangle 170">
                <a:extLst>
                  <a:ext uri="{FF2B5EF4-FFF2-40B4-BE49-F238E27FC236}">
                    <a16:creationId xmlns:a16="http://schemas.microsoft.com/office/drawing/2014/main" id="{AC7F6451-3F2B-4358-98CE-3DDA058FD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3132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69</a:t>
                </a:r>
                <a:endParaRPr lang="en-US" altLang="en-US" sz="2400"/>
              </a:p>
            </p:txBody>
          </p:sp>
          <p:sp>
            <p:nvSpPr>
              <p:cNvPr id="15386" name="Rectangle 171">
                <a:extLst>
                  <a:ext uri="{FF2B5EF4-FFF2-40B4-BE49-F238E27FC236}">
                    <a16:creationId xmlns:a16="http://schemas.microsoft.com/office/drawing/2014/main" id="{58CF62BF-4FD1-439A-A7BB-787FBEA0E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3403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54</a:t>
                </a:r>
                <a:endParaRPr lang="en-US" altLang="en-US" sz="2400"/>
              </a:p>
            </p:txBody>
          </p:sp>
          <p:sp>
            <p:nvSpPr>
              <p:cNvPr id="15387" name="Rectangle 172">
                <a:extLst>
                  <a:ext uri="{FF2B5EF4-FFF2-40B4-BE49-F238E27FC236}">
                    <a16:creationId xmlns:a16="http://schemas.microsoft.com/office/drawing/2014/main" id="{DBE19C31-DAA0-42D6-B62E-8145B9577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5" y="3132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24</a:t>
                </a:r>
                <a:endParaRPr lang="en-US" altLang="en-US" sz="2400"/>
              </a:p>
            </p:txBody>
          </p:sp>
          <p:sp>
            <p:nvSpPr>
              <p:cNvPr id="15388" name="Rectangle 173">
                <a:extLst>
                  <a:ext uri="{FF2B5EF4-FFF2-40B4-BE49-F238E27FC236}">
                    <a16:creationId xmlns:a16="http://schemas.microsoft.com/office/drawing/2014/main" id="{A6E88402-2A6C-4094-969B-A4634F520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3132"/>
                <a:ext cx="275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</a:rPr>
                  <a:t>45</a:t>
                </a:r>
                <a:endParaRPr lang="en-US" altLang="en-US" sz="2400"/>
              </a:p>
            </p:txBody>
          </p:sp>
          <p:sp>
            <p:nvSpPr>
              <p:cNvPr id="15389" name="Rectangle 174">
                <a:extLst>
                  <a:ext uri="{FF2B5EF4-FFF2-40B4-BE49-F238E27FC236}">
                    <a16:creationId xmlns:a16="http://schemas.microsoft.com/office/drawing/2014/main" id="{A7AEEF9D-340C-439E-9135-C52C433C4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23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/>
              </a:p>
            </p:txBody>
          </p:sp>
          <p:sp>
            <p:nvSpPr>
              <p:cNvPr id="15390" name="Rectangle 175">
                <a:extLst>
                  <a:ext uri="{FF2B5EF4-FFF2-40B4-BE49-F238E27FC236}">
                    <a16:creationId xmlns:a16="http://schemas.microsoft.com/office/drawing/2014/main" id="{6324A217-16FE-4C26-A8DA-BCA8046F8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1" y="3231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lang="en-US" altLang="en-US" sz="2400"/>
              </a:p>
            </p:txBody>
          </p:sp>
          <p:sp>
            <p:nvSpPr>
              <p:cNvPr id="15391" name="Rectangle 176">
                <a:extLst>
                  <a:ext uri="{FF2B5EF4-FFF2-40B4-BE49-F238E27FC236}">
                    <a16:creationId xmlns:a16="http://schemas.microsoft.com/office/drawing/2014/main" id="{FF0B96BA-3B38-4C1A-A147-CB029591B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3110"/>
                <a:ext cx="226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>
            <a:extLst>
              <a:ext uri="{FF2B5EF4-FFF2-40B4-BE49-F238E27FC236}">
                <a16:creationId xmlns:a16="http://schemas.microsoft.com/office/drawing/2014/main" id="{B41A20A4-F701-48E7-9F5F-F3F36742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623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Adding Mixed Numbers (standard method)</a:t>
            </a:r>
            <a:endParaRPr lang="en-US" altLang="en-US" sz="2400"/>
          </a:p>
        </p:txBody>
      </p:sp>
      <p:sp>
        <p:nvSpPr>
          <p:cNvPr id="36888" name="Text Box 1048">
            <a:extLst>
              <a:ext uri="{FF2B5EF4-FFF2-40B4-BE49-F238E27FC236}">
                <a16:creationId xmlns:a16="http://schemas.microsoft.com/office/drawing/2014/main" id="{175013B3-818F-4B5C-B6FB-AFAFA82C6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99"/>
                </a:solidFill>
              </a:rPr>
              <a:t>Example:</a:t>
            </a:r>
            <a:endParaRPr lang="en-US" alt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47CCD7-5F44-4179-B3F3-3CF1933143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03636" y="1390338"/>
            <a:ext cx="1437381" cy="69384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955C0-B957-4ABF-B0AB-F8BD8BEA573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24739" y="1390338"/>
            <a:ext cx="1225272" cy="6938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charset="0"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34C1F-ACA9-471E-B51D-552632724A6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2289" y="2411637"/>
            <a:ext cx="731482" cy="69147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65CEE-4DD7-46A3-8B77-18D8CB56D1F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2289" y="3334883"/>
            <a:ext cx="782778" cy="6924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>
            <a:extLst>
              <a:ext uri="{FF2B5EF4-FFF2-40B4-BE49-F238E27FC236}">
                <a16:creationId xmlns:a16="http://schemas.microsoft.com/office/drawing/2014/main" id="{B0FFD411-4FF0-4DC3-BE6F-2990174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653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Adding Mixed Numbers (alternative method)</a:t>
            </a:r>
            <a:endParaRPr lang="en-US" altLang="en-US" sz="2400"/>
          </a:p>
        </p:txBody>
      </p:sp>
      <p:sp>
        <p:nvSpPr>
          <p:cNvPr id="36888" name="Text Box 1048">
            <a:extLst>
              <a:ext uri="{FF2B5EF4-FFF2-40B4-BE49-F238E27FC236}">
                <a16:creationId xmlns:a16="http://schemas.microsoft.com/office/drawing/2014/main" id="{D8B7262B-FC1F-4A24-AFE4-B7440137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1436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99"/>
                </a:solidFill>
              </a:rPr>
              <a:t>Example:</a:t>
            </a:r>
            <a:endParaRPr lang="en-US" altLang="en-US" sz="2400"/>
          </a:p>
        </p:txBody>
      </p:sp>
      <p:grpSp>
        <p:nvGrpSpPr>
          <p:cNvPr id="2" name="Group 1056">
            <a:extLst>
              <a:ext uri="{FF2B5EF4-FFF2-40B4-BE49-F238E27FC236}">
                <a16:creationId xmlns:a16="http://schemas.microsoft.com/office/drawing/2014/main" id="{8B5E32B8-4642-4CFD-B6D4-31AA2A2686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7000" y="1295400"/>
            <a:ext cx="1352550" cy="950913"/>
            <a:chOff x="1680" y="816"/>
            <a:chExt cx="852" cy="599"/>
          </a:xfrm>
        </p:grpSpPr>
        <p:sp>
          <p:nvSpPr>
            <p:cNvPr id="17466" name="AutoShape 1055">
              <a:extLst>
                <a:ext uri="{FF2B5EF4-FFF2-40B4-BE49-F238E27FC236}">
                  <a16:creationId xmlns:a16="http://schemas.microsoft.com/office/drawing/2014/main" id="{D2B56A16-FA81-468E-84C9-5B25FA1B44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816"/>
              <a:ext cx="85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1057">
              <a:extLst>
                <a:ext uri="{FF2B5EF4-FFF2-40B4-BE49-F238E27FC236}">
                  <a16:creationId xmlns:a16="http://schemas.microsoft.com/office/drawing/2014/main" id="{3FDAF24D-CB96-4F08-92D4-1BD792E4D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1125"/>
              <a:ext cx="1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1058">
              <a:extLst>
                <a:ext uri="{FF2B5EF4-FFF2-40B4-BE49-F238E27FC236}">
                  <a16:creationId xmlns:a16="http://schemas.microsoft.com/office/drawing/2014/main" id="{3ED2E2AB-CDE5-42F9-A8CF-9672A6FF2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1125"/>
              <a:ext cx="12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1059">
              <a:extLst>
                <a:ext uri="{FF2B5EF4-FFF2-40B4-BE49-F238E27FC236}">
                  <a16:creationId xmlns:a16="http://schemas.microsoft.com/office/drawing/2014/main" id="{90CFF6B2-A54C-4290-8972-0E0765FCA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" y="115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70" name="Rectangle 1060">
              <a:extLst>
                <a:ext uri="{FF2B5EF4-FFF2-40B4-BE49-F238E27FC236}">
                  <a16:creationId xmlns:a16="http://schemas.microsoft.com/office/drawing/2014/main" id="{A6332F42-94DC-4AE3-B7F9-F0A6C963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83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71" name="Rectangle 1061">
              <a:extLst>
                <a:ext uri="{FF2B5EF4-FFF2-40B4-BE49-F238E27FC236}">
                  <a16:creationId xmlns:a16="http://schemas.microsoft.com/office/drawing/2014/main" id="{128775C4-292F-495B-ACED-794319C4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97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7472" name="Rectangle 1062">
              <a:extLst>
                <a:ext uri="{FF2B5EF4-FFF2-40B4-BE49-F238E27FC236}">
                  <a16:creationId xmlns:a16="http://schemas.microsoft.com/office/drawing/2014/main" id="{7A90636F-23C9-441F-9D33-5340A390E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15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73" name="Rectangle 1063">
              <a:extLst>
                <a:ext uri="{FF2B5EF4-FFF2-40B4-BE49-F238E27FC236}">
                  <a16:creationId xmlns:a16="http://schemas.microsoft.com/office/drawing/2014/main" id="{1625264F-AE71-4881-BD7E-AD7D68301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83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474" name="Rectangle 1064">
              <a:extLst>
                <a:ext uri="{FF2B5EF4-FFF2-40B4-BE49-F238E27FC236}">
                  <a16:creationId xmlns:a16="http://schemas.microsoft.com/office/drawing/2014/main" id="{86C239B7-CD19-41D5-8A9D-3B9BEBED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97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75" name="Rectangle 1065">
              <a:extLst>
                <a:ext uri="{FF2B5EF4-FFF2-40B4-BE49-F238E27FC236}">
                  <a16:creationId xmlns:a16="http://schemas.microsoft.com/office/drawing/2014/main" id="{05337B52-BEA3-4792-9146-DF9919693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95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</p:grpSp>
      <p:grpSp>
        <p:nvGrpSpPr>
          <p:cNvPr id="3" name="Group 1067">
            <a:extLst>
              <a:ext uri="{FF2B5EF4-FFF2-40B4-BE49-F238E27FC236}">
                <a16:creationId xmlns:a16="http://schemas.microsoft.com/office/drawing/2014/main" id="{A877B54A-2981-4FD4-939A-056F6AF925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663" y="1295400"/>
            <a:ext cx="2182812" cy="950913"/>
            <a:chOff x="2619" y="816"/>
            <a:chExt cx="1375" cy="599"/>
          </a:xfrm>
        </p:grpSpPr>
        <p:sp>
          <p:nvSpPr>
            <p:cNvPr id="17453" name="AutoShape 1066">
              <a:extLst>
                <a:ext uri="{FF2B5EF4-FFF2-40B4-BE49-F238E27FC236}">
                  <a16:creationId xmlns:a16="http://schemas.microsoft.com/office/drawing/2014/main" id="{6E6664F7-054F-4B97-95D1-6106BAE489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9" y="816"/>
              <a:ext cx="1375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1068">
              <a:extLst>
                <a:ext uri="{FF2B5EF4-FFF2-40B4-BE49-F238E27FC236}">
                  <a16:creationId xmlns:a16="http://schemas.microsoft.com/office/drawing/2014/main" id="{6782E1C8-CEBA-429D-9B54-1FDBA571F8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1125"/>
              <a:ext cx="12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69">
              <a:extLst>
                <a:ext uri="{FF2B5EF4-FFF2-40B4-BE49-F238E27FC236}">
                  <a16:creationId xmlns:a16="http://schemas.microsoft.com/office/drawing/2014/main" id="{2D175338-9E3F-4E85-A317-F597394C5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1125"/>
              <a:ext cx="1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Rectangle 1070">
              <a:extLst>
                <a:ext uri="{FF2B5EF4-FFF2-40B4-BE49-F238E27FC236}">
                  <a16:creationId xmlns:a16="http://schemas.microsoft.com/office/drawing/2014/main" id="{35716FD6-C903-459F-9B45-6F0E74115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15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57" name="Rectangle 1071">
              <a:extLst>
                <a:ext uri="{FF2B5EF4-FFF2-40B4-BE49-F238E27FC236}">
                  <a16:creationId xmlns:a16="http://schemas.microsoft.com/office/drawing/2014/main" id="{08F819A4-FF3C-412D-BBE6-53045708C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83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58" name="Rectangle 1072">
              <a:extLst>
                <a:ext uri="{FF2B5EF4-FFF2-40B4-BE49-F238E27FC236}">
                  <a16:creationId xmlns:a16="http://schemas.microsoft.com/office/drawing/2014/main" id="{143A82C3-6FA5-4FDC-BBF3-08E657C9C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" y="97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7459" name="Rectangle 1073">
              <a:extLst>
                <a:ext uri="{FF2B5EF4-FFF2-40B4-BE49-F238E27FC236}">
                  <a16:creationId xmlns:a16="http://schemas.microsoft.com/office/drawing/2014/main" id="{E7863CCF-5882-44B4-91EC-5887FFDE6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" y="115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60" name="Rectangle 1074">
              <a:extLst>
                <a:ext uri="{FF2B5EF4-FFF2-40B4-BE49-F238E27FC236}">
                  <a16:creationId xmlns:a16="http://schemas.microsoft.com/office/drawing/2014/main" id="{AD24FBF3-BDDA-4021-9BC2-60F03E265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" y="83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461" name="Rectangle 1075">
              <a:extLst>
                <a:ext uri="{FF2B5EF4-FFF2-40B4-BE49-F238E27FC236}">
                  <a16:creationId xmlns:a16="http://schemas.microsoft.com/office/drawing/2014/main" id="{08874D3E-0F51-4CCA-A237-C99D92F31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97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62" name="Rectangle 1076">
              <a:extLst>
                <a:ext uri="{FF2B5EF4-FFF2-40B4-BE49-F238E27FC236}">
                  <a16:creationId xmlns:a16="http://schemas.microsoft.com/office/drawing/2014/main" id="{5D9C12CE-EDAF-41C8-8A5E-97D0DE67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95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63" name="Rectangle 1077">
              <a:extLst>
                <a:ext uri="{FF2B5EF4-FFF2-40B4-BE49-F238E27FC236}">
                  <a16:creationId xmlns:a16="http://schemas.microsoft.com/office/drawing/2014/main" id="{70152CD3-F220-48E6-BA5D-C6EEA9851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95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64" name="Rectangle 1078">
              <a:extLst>
                <a:ext uri="{FF2B5EF4-FFF2-40B4-BE49-F238E27FC236}">
                  <a16:creationId xmlns:a16="http://schemas.microsoft.com/office/drawing/2014/main" id="{B85DC07A-E299-443E-9ACF-A16EA63A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95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65" name="Rectangle 1079">
              <a:extLst>
                <a:ext uri="{FF2B5EF4-FFF2-40B4-BE49-F238E27FC236}">
                  <a16:creationId xmlns:a16="http://schemas.microsoft.com/office/drawing/2014/main" id="{6A2CE47C-EC8E-4ED3-81F0-6BC48056B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95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4" name="Group 1081">
            <a:extLst>
              <a:ext uri="{FF2B5EF4-FFF2-40B4-BE49-F238E27FC236}">
                <a16:creationId xmlns:a16="http://schemas.microsoft.com/office/drawing/2014/main" id="{3E57C2AA-85B4-41BA-B9AF-73C1141D38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663" y="2362200"/>
            <a:ext cx="2182812" cy="950913"/>
            <a:chOff x="2619" y="1488"/>
            <a:chExt cx="1375" cy="599"/>
          </a:xfrm>
        </p:grpSpPr>
        <p:sp>
          <p:nvSpPr>
            <p:cNvPr id="17440" name="AutoShape 1080">
              <a:extLst>
                <a:ext uri="{FF2B5EF4-FFF2-40B4-BE49-F238E27FC236}">
                  <a16:creationId xmlns:a16="http://schemas.microsoft.com/office/drawing/2014/main" id="{40AA46F5-278F-43F4-B8FB-0B2FBEE3777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9" y="1488"/>
              <a:ext cx="1375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1082">
              <a:extLst>
                <a:ext uri="{FF2B5EF4-FFF2-40B4-BE49-F238E27FC236}">
                  <a16:creationId xmlns:a16="http://schemas.microsoft.com/office/drawing/2014/main" id="{44127B2C-5DDE-4DD5-BD87-734CBD520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1" y="1797"/>
              <a:ext cx="1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1083">
              <a:extLst>
                <a:ext uri="{FF2B5EF4-FFF2-40B4-BE49-F238E27FC236}">
                  <a16:creationId xmlns:a16="http://schemas.microsoft.com/office/drawing/2014/main" id="{D61A58CC-77EC-4BAF-BAC3-5C6C12E475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2" y="1797"/>
              <a:ext cx="1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1084">
              <a:extLst>
                <a:ext uri="{FF2B5EF4-FFF2-40B4-BE49-F238E27FC236}">
                  <a16:creationId xmlns:a16="http://schemas.microsoft.com/office/drawing/2014/main" id="{71E92135-4997-4D40-B888-A81C94585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1" y="182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44" name="Rectangle 1085">
              <a:extLst>
                <a:ext uri="{FF2B5EF4-FFF2-40B4-BE49-F238E27FC236}">
                  <a16:creationId xmlns:a16="http://schemas.microsoft.com/office/drawing/2014/main" id="{32D0343A-E1AE-47CD-A279-C05ADD942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50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45" name="Rectangle 1086">
              <a:extLst>
                <a:ext uri="{FF2B5EF4-FFF2-40B4-BE49-F238E27FC236}">
                  <a16:creationId xmlns:a16="http://schemas.microsoft.com/office/drawing/2014/main" id="{D0559592-3589-4720-9A97-524724B91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1829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46" name="Rectangle 1087">
              <a:extLst>
                <a:ext uri="{FF2B5EF4-FFF2-40B4-BE49-F238E27FC236}">
                  <a16:creationId xmlns:a16="http://schemas.microsoft.com/office/drawing/2014/main" id="{42B3F0E9-910E-4C77-945F-9ABE617A8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" y="150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447" name="Rectangle 1088">
              <a:extLst>
                <a:ext uri="{FF2B5EF4-FFF2-40B4-BE49-F238E27FC236}">
                  <a16:creationId xmlns:a16="http://schemas.microsoft.com/office/drawing/2014/main" id="{7F0429C1-ECE3-4622-8C4C-4552EDDB0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1648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7448" name="Rectangle 1089">
              <a:extLst>
                <a:ext uri="{FF2B5EF4-FFF2-40B4-BE49-F238E27FC236}">
                  <a16:creationId xmlns:a16="http://schemas.microsoft.com/office/drawing/2014/main" id="{D5BD5F51-7921-4D1A-A13F-07DC4AFB2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648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49" name="Rectangle 1090">
              <a:extLst>
                <a:ext uri="{FF2B5EF4-FFF2-40B4-BE49-F238E27FC236}">
                  <a16:creationId xmlns:a16="http://schemas.microsoft.com/office/drawing/2014/main" id="{A7110166-BBC1-4057-B6B8-44B3CB73F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62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50" name="Rectangle 1091">
              <a:extLst>
                <a:ext uri="{FF2B5EF4-FFF2-40B4-BE49-F238E27FC236}">
                  <a16:creationId xmlns:a16="http://schemas.microsoft.com/office/drawing/2014/main" id="{0AD290BC-4A85-45E7-B2A8-6F1287473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162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51" name="Rectangle 1092">
              <a:extLst>
                <a:ext uri="{FF2B5EF4-FFF2-40B4-BE49-F238E27FC236}">
                  <a16:creationId xmlns:a16="http://schemas.microsoft.com/office/drawing/2014/main" id="{2888B0FA-55FD-406C-909C-D66FA5413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162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52" name="Rectangle 1093">
              <a:extLst>
                <a:ext uri="{FF2B5EF4-FFF2-40B4-BE49-F238E27FC236}">
                  <a16:creationId xmlns:a16="http://schemas.microsoft.com/office/drawing/2014/main" id="{D2F8233F-F036-4C5C-B5B5-29C101385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62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5" name="Group 1095">
            <a:extLst>
              <a:ext uri="{FF2B5EF4-FFF2-40B4-BE49-F238E27FC236}">
                <a16:creationId xmlns:a16="http://schemas.microsoft.com/office/drawing/2014/main" id="{7CB606F4-989D-4139-9F4F-76B9A9AD87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663" y="3429000"/>
            <a:ext cx="1566862" cy="950913"/>
            <a:chOff x="2619" y="2160"/>
            <a:chExt cx="987" cy="599"/>
          </a:xfrm>
        </p:grpSpPr>
        <p:sp>
          <p:nvSpPr>
            <p:cNvPr id="17431" name="AutoShape 1094">
              <a:extLst>
                <a:ext uri="{FF2B5EF4-FFF2-40B4-BE49-F238E27FC236}">
                  <a16:creationId xmlns:a16="http://schemas.microsoft.com/office/drawing/2014/main" id="{CB950BCB-1288-400C-90D5-0ACAB5CF200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9" y="2160"/>
              <a:ext cx="987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096">
              <a:extLst>
                <a:ext uri="{FF2B5EF4-FFF2-40B4-BE49-F238E27FC236}">
                  <a16:creationId xmlns:a16="http://schemas.microsoft.com/office/drawing/2014/main" id="{65582A59-73CB-4664-99DE-B95182C0A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2469"/>
              <a:ext cx="40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1097">
              <a:extLst>
                <a:ext uri="{FF2B5EF4-FFF2-40B4-BE49-F238E27FC236}">
                  <a16:creationId xmlns:a16="http://schemas.microsoft.com/office/drawing/2014/main" id="{99CDACF8-27BF-4547-887E-CF56C92AF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" y="2501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34" name="Rectangle 1098">
              <a:extLst>
                <a:ext uri="{FF2B5EF4-FFF2-40B4-BE49-F238E27FC236}">
                  <a16:creationId xmlns:a16="http://schemas.microsoft.com/office/drawing/2014/main" id="{9ADECBB3-2FD2-4B5B-AA79-EF73B8537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74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7435" name="Rectangle 1099">
              <a:extLst>
                <a:ext uri="{FF2B5EF4-FFF2-40B4-BE49-F238E27FC236}">
                  <a16:creationId xmlns:a16="http://schemas.microsoft.com/office/drawing/2014/main" id="{6DFF5981-90FB-4D95-9F91-5E0A219D2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2174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7436" name="Rectangle 1100">
              <a:extLst>
                <a:ext uri="{FF2B5EF4-FFF2-40B4-BE49-F238E27FC236}">
                  <a16:creationId xmlns:a16="http://schemas.microsoft.com/office/drawing/2014/main" id="{D81235A3-5FBA-4827-9BB9-7F994F289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32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37" name="Rectangle 1101">
              <a:extLst>
                <a:ext uri="{FF2B5EF4-FFF2-40B4-BE49-F238E27FC236}">
                  <a16:creationId xmlns:a16="http://schemas.microsoft.com/office/drawing/2014/main" id="{87D1B8EF-BCCC-4CD7-A1DD-E9C6C43DA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" y="2148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38" name="Rectangle 1102">
              <a:extLst>
                <a:ext uri="{FF2B5EF4-FFF2-40B4-BE49-F238E27FC236}">
                  <a16:creationId xmlns:a16="http://schemas.microsoft.com/office/drawing/2014/main" id="{37F02552-0E9E-4C31-AD6E-5B8ED0FE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294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39" name="Rectangle 1103">
              <a:extLst>
                <a:ext uri="{FF2B5EF4-FFF2-40B4-BE49-F238E27FC236}">
                  <a16:creationId xmlns:a16="http://schemas.microsoft.com/office/drawing/2014/main" id="{B318ABDF-ED98-42B9-8169-3C3B1D98C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294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6" name="Group 1105">
            <a:extLst>
              <a:ext uri="{FF2B5EF4-FFF2-40B4-BE49-F238E27FC236}">
                <a16:creationId xmlns:a16="http://schemas.microsoft.com/office/drawing/2014/main" id="{C34A7DE1-D59E-4CEC-A9A7-B948838E90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663" y="4495800"/>
            <a:ext cx="1136650" cy="950913"/>
            <a:chOff x="2619" y="2832"/>
            <a:chExt cx="716" cy="599"/>
          </a:xfrm>
        </p:grpSpPr>
        <p:sp>
          <p:nvSpPr>
            <p:cNvPr id="17424" name="AutoShape 1104">
              <a:extLst>
                <a:ext uri="{FF2B5EF4-FFF2-40B4-BE49-F238E27FC236}">
                  <a16:creationId xmlns:a16="http://schemas.microsoft.com/office/drawing/2014/main" id="{83B9307F-6F17-4290-82F5-7AD154E4BF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9" y="2832"/>
              <a:ext cx="71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1106">
              <a:extLst>
                <a:ext uri="{FF2B5EF4-FFF2-40B4-BE49-F238E27FC236}">
                  <a16:creationId xmlns:a16="http://schemas.microsoft.com/office/drawing/2014/main" id="{54509503-7369-4ED7-BF2F-7480FB001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3141"/>
              <a:ext cx="1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Rectangle 1107">
              <a:extLst>
                <a:ext uri="{FF2B5EF4-FFF2-40B4-BE49-F238E27FC236}">
                  <a16:creationId xmlns:a16="http://schemas.microsoft.com/office/drawing/2014/main" id="{F4C7EA58-16B1-4439-8232-F12A1293A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17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27" name="Rectangle 1108">
              <a:extLst>
                <a:ext uri="{FF2B5EF4-FFF2-40B4-BE49-F238E27FC236}">
                  <a16:creationId xmlns:a16="http://schemas.microsoft.com/office/drawing/2014/main" id="{E80898A1-353A-4028-B48D-3D06150DE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7" y="284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7428" name="Rectangle 1109">
              <a:extLst>
                <a:ext uri="{FF2B5EF4-FFF2-40B4-BE49-F238E27FC236}">
                  <a16:creationId xmlns:a16="http://schemas.microsoft.com/office/drawing/2014/main" id="{34FFA80C-0FD1-47BB-98DE-80F08833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99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29" name="Rectangle 1110">
              <a:extLst>
                <a:ext uri="{FF2B5EF4-FFF2-40B4-BE49-F238E27FC236}">
                  <a16:creationId xmlns:a16="http://schemas.microsoft.com/office/drawing/2014/main" id="{95D2BE37-44C2-486C-ABDA-7CB1EC29F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7" y="296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7430" name="Rectangle 1111">
              <a:extLst>
                <a:ext uri="{FF2B5EF4-FFF2-40B4-BE49-F238E27FC236}">
                  <a16:creationId xmlns:a16="http://schemas.microsoft.com/office/drawing/2014/main" id="{3076BC86-5806-4F92-966A-9E2C75EB4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96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7" name="Group 1113">
            <a:extLst>
              <a:ext uri="{FF2B5EF4-FFF2-40B4-BE49-F238E27FC236}">
                <a16:creationId xmlns:a16="http://schemas.microsoft.com/office/drawing/2014/main" id="{1BA5F8F2-60F3-4201-8274-35605DB070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57663" y="5562600"/>
            <a:ext cx="855662" cy="950913"/>
            <a:chOff x="2619" y="3504"/>
            <a:chExt cx="539" cy="599"/>
          </a:xfrm>
        </p:grpSpPr>
        <p:sp>
          <p:nvSpPr>
            <p:cNvPr id="17418" name="AutoShape 1112">
              <a:extLst>
                <a:ext uri="{FF2B5EF4-FFF2-40B4-BE49-F238E27FC236}">
                  <a16:creationId xmlns:a16="http://schemas.microsoft.com/office/drawing/2014/main" id="{E173BEFF-53B6-4CFA-A89C-FA46B53909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19" y="3504"/>
              <a:ext cx="539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14">
              <a:extLst>
                <a:ext uri="{FF2B5EF4-FFF2-40B4-BE49-F238E27FC236}">
                  <a16:creationId xmlns:a16="http://schemas.microsoft.com/office/drawing/2014/main" id="{34E5BBA3-6290-43EA-BF0B-24DBE3B364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813"/>
              <a:ext cx="13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Rectangle 1115">
              <a:extLst>
                <a:ext uri="{FF2B5EF4-FFF2-40B4-BE49-F238E27FC236}">
                  <a16:creationId xmlns:a16="http://schemas.microsoft.com/office/drawing/2014/main" id="{7AF24C3A-199D-4B63-98FF-E9C225101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845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21" name="Rectangle 1116">
              <a:extLst>
                <a:ext uri="{FF2B5EF4-FFF2-40B4-BE49-F238E27FC236}">
                  <a16:creationId xmlns:a16="http://schemas.microsoft.com/office/drawing/2014/main" id="{4FA4E27D-0CBD-4B0B-8656-63C0F1FFC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7" y="3518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7422" name="Rectangle 1117">
              <a:extLst>
                <a:ext uri="{FF2B5EF4-FFF2-40B4-BE49-F238E27FC236}">
                  <a16:creationId xmlns:a16="http://schemas.microsoft.com/office/drawing/2014/main" id="{9A5FE861-53B8-447D-BE62-62279DA6C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3664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</a:t>
              </a:r>
              <a:endParaRPr lang="en-US" altLang="en-US" sz="2400"/>
            </a:p>
          </p:txBody>
        </p:sp>
        <p:sp>
          <p:nvSpPr>
            <p:cNvPr id="17423" name="Rectangle 1118">
              <a:extLst>
                <a:ext uri="{FF2B5EF4-FFF2-40B4-BE49-F238E27FC236}">
                  <a16:creationId xmlns:a16="http://schemas.microsoft.com/office/drawing/2014/main" id="{3E71B313-B13A-4D7A-802F-16B0E7324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3638"/>
              <a:ext cx="26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C8BD8F57-CF66-4660-BCA7-D9BFE24F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Adding Mixed Numbers</a:t>
            </a:r>
            <a:endParaRPr lang="en-US" altLang="en-US" sz="2400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5EC230FF-18E0-416E-B1E2-B43645DB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259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Another Example:</a:t>
            </a:r>
            <a:endParaRPr lang="en-US" altLang="en-US" sz="2400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088654F0-B8B8-4CC4-8D69-1568F047B8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25563" y="1828800"/>
            <a:ext cx="1290637" cy="950913"/>
            <a:chOff x="835" y="1152"/>
            <a:chExt cx="813" cy="599"/>
          </a:xfrm>
        </p:grpSpPr>
        <p:sp>
          <p:nvSpPr>
            <p:cNvPr id="18494" name="AutoShape 10">
              <a:extLst>
                <a:ext uri="{FF2B5EF4-FFF2-40B4-BE49-F238E27FC236}">
                  <a16:creationId xmlns:a16="http://schemas.microsoft.com/office/drawing/2014/main" id="{2ED736C9-2D3E-4EE8-B946-BE0191FA2FF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5" y="1152"/>
              <a:ext cx="813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12">
              <a:extLst>
                <a:ext uri="{FF2B5EF4-FFF2-40B4-BE49-F238E27FC236}">
                  <a16:creationId xmlns:a16="http://schemas.microsoft.com/office/drawing/2014/main" id="{ED4094EA-C9CA-4FAB-B0B5-40BC5018F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1461"/>
              <a:ext cx="1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13">
              <a:extLst>
                <a:ext uri="{FF2B5EF4-FFF2-40B4-BE49-F238E27FC236}">
                  <a16:creationId xmlns:a16="http://schemas.microsoft.com/office/drawing/2014/main" id="{8188BA4F-8321-4B9A-88A9-DC35A490E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2" y="1461"/>
              <a:ext cx="12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Rectangle 14">
              <a:extLst>
                <a:ext uri="{FF2B5EF4-FFF2-40B4-BE49-F238E27FC236}">
                  <a16:creationId xmlns:a16="http://schemas.microsoft.com/office/drawing/2014/main" id="{E92F869A-AFA4-4D1C-80A5-FD92ED1FC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" y="149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18498" name="Rectangle 15">
              <a:extLst>
                <a:ext uri="{FF2B5EF4-FFF2-40B4-BE49-F238E27FC236}">
                  <a16:creationId xmlns:a16="http://schemas.microsoft.com/office/drawing/2014/main" id="{3772B63B-4530-4228-A6D4-EDBA0492B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1" y="116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99" name="Rectangle 16">
              <a:extLst>
                <a:ext uri="{FF2B5EF4-FFF2-40B4-BE49-F238E27FC236}">
                  <a16:creationId xmlns:a16="http://schemas.microsoft.com/office/drawing/2014/main" id="{EE9FCA77-AF21-4BC3-B8E5-9ED312A1F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" y="131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8500" name="Rectangle 17">
              <a:extLst>
                <a:ext uri="{FF2B5EF4-FFF2-40B4-BE49-F238E27FC236}">
                  <a16:creationId xmlns:a16="http://schemas.microsoft.com/office/drawing/2014/main" id="{B76700D6-7938-47C3-824B-514939197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1" y="149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8501" name="Rectangle 18">
              <a:extLst>
                <a:ext uri="{FF2B5EF4-FFF2-40B4-BE49-F238E27FC236}">
                  <a16:creationId xmlns:a16="http://schemas.microsoft.com/office/drawing/2014/main" id="{4CEC38DD-1DF4-48B2-9D21-05D2293E6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" y="116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8502" name="Rectangle 19">
              <a:extLst>
                <a:ext uri="{FF2B5EF4-FFF2-40B4-BE49-F238E27FC236}">
                  <a16:creationId xmlns:a16="http://schemas.microsoft.com/office/drawing/2014/main" id="{BC698B23-15DD-4D21-B61D-EB76CDAE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" y="131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8503" name="Rectangle 20">
              <a:extLst>
                <a:ext uri="{FF2B5EF4-FFF2-40B4-BE49-F238E27FC236}">
                  <a16:creationId xmlns:a16="http://schemas.microsoft.com/office/drawing/2014/main" id="{AFE41A91-4A3C-467C-B7EA-E8F226AD2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" y="128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8169AD5A-3C88-4BC3-BED7-A054AA7E8D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3200" y="1828800"/>
            <a:ext cx="2152650" cy="950913"/>
            <a:chOff x="1728" y="1152"/>
            <a:chExt cx="1356" cy="599"/>
          </a:xfrm>
        </p:grpSpPr>
        <p:sp>
          <p:nvSpPr>
            <p:cNvPr id="18481" name="AutoShape 21">
              <a:extLst>
                <a:ext uri="{FF2B5EF4-FFF2-40B4-BE49-F238E27FC236}">
                  <a16:creationId xmlns:a16="http://schemas.microsoft.com/office/drawing/2014/main" id="{72686EC8-D53A-4D03-940B-A28208435C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152"/>
              <a:ext cx="135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23">
              <a:extLst>
                <a:ext uri="{FF2B5EF4-FFF2-40B4-BE49-F238E27FC236}">
                  <a16:creationId xmlns:a16="http://schemas.microsoft.com/office/drawing/2014/main" id="{123915DF-82EA-46A4-A377-888DE8728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2" y="1461"/>
              <a:ext cx="1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24">
              <a:extLst>
                <a:ext uri="{FF2B5EF4-FFF2-40B4-BE49-F238E27FC236}">
                  <a16:creationId xmlns:a16="http://schemas.microsoft.com/office/drawing/2014/main" id="{A9C949AE-8E52-4799-8932-1EB23FD06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1461"/>
              <a:ext cx="12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Rectangle 25">
              <a:extLst>
                <a:ext uri="{FF2B5EF4-FFF2-40B4-BE49-F238E27FC236}">
                  <a16:creationId xmlns:a16="http://schemas.microsoft.com/office/drawing/2014/main" id="{8DDEB49B-E6E8-4B8D-830E-41F1C6ACC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149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18485" name="Rectangle 26">
              <a:extLst>
                <a:ext uri="{FF2B5EF4-FFF2-40B4-BE49-F238E27FC236}">
                  <a16:creationId xmlns:a16="http://schemas.microsoft.com/office/drawing/2014/main" id="{7C5C88E5-F775-4C7B-8721-A4EF3681E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16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86" name="Rectangle 27">
              <a:extLst>
                <a:ext uri="{FF2B5EF4-FFF2-40B4-BE49-F238E27FC236}">
                  <a16:creationId xmlns:a16="http://schemas.microsoft.com/office/drawing/2014/main" id="{4D7EACF9-F3EC-40D6-94E9-BAC7763F9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131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8487" name="Rectangle 28">
              <a:extLst>
                <a:ext uri="{FF2B5EF4-FFF2-40B4-BE49-F238E27FC236}">
                  <a16:creationId xmlns:a16="http://schemas.microsoft.com/office/drawing/2014/main" id="{2C316ACE-6A3D-4D57-A94B-F581D2351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493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8488" name="Rectangle 29">
              <a:extLst>
                <a:ext uri="{FF2B5EF4-FFF2-40B4-BE49-F238E27FC236}">
                  <a16:creationId xmlns:a16="http://schemas.microsoft.com/office/drawing/2014/main" id="{73BBEFF1-4571-4843-8A39-AC7D96FB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116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8489" name="Rectangle 30">
              <a:extLst>
                <a:ext uri="{FF2B5EF4-FFF2-40B4-BE49-F238E27FC236}">
                  <a16:creationId xmlns:a16="http://schemas.microsoft.com/office/drawing/2014/main" id="{CA6B0B60-698B-4EEE-AFA9-205FD120F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31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8490" name="Rectangle 31">
              <a:extLst>
                <a:ext uri="{FF2B5EF4-FFF2-40B4-BE49-F238E27FC236}">
                  <a16:creationId xmlns:a16="http://schemas.microsoft.com/office/drawing/2014/main" id="{52A41D34-33D6-4EF6-A491-E336CB7FF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128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91" name="Rectangle 32">
              <a:extLst>
                <a:ext uri="{FF2B5EF4-FFF2-40B4-BE49-F238E27FC236}">
                  <a16:creationId xmlns:a16="http://schemas.microsoft.com/office/drawing/2014/main" id="{23C7EBCD-0F9A-4F70-9B9C-0C6A825F0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128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92" name="Rectangle 33">
              <a:extLst>
                <a:ext uri="{FF2B5EF4-FFF2-40B4-BE49-F238E27FC236}">
                  <a16:creationId xmlns:a16="http://schemas.microsoft.com/office/drawing/2014/main" id="{B60FC521-A157-413D-BBF9-AF4CE77EF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28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93" name="Rectangle 34">
              <a:extLst>
                <a:ext uri="{FF2B5EF4-FFF2-40B4-BE49-F238E27FC236}">
                  <a16:creationId xmlns:a16="http://schemas.microsoft.com/office/drawing/2014/main" id="{E1C77FD8-9D6A-45B0-B777-A12F1A744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128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AC6CD520-F9F1-4F23-8148-8033D2DDA7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3200" y="2819400"/>
            <a:ext cx="2152650" cy="950913"/>
            <a:chOff x="1728" y="1776"/>
            <a:chExt cx="1356" cy="599"/>
          </a:xfrm>
        </p:grpSpPr>
        <p:sp>
          <p:nvSpPr>
            <p:cNvPr id="18468" name="AutoShape 35">
              <a:extLst>
                <a:ext uri="{FF2B5EF4-FFF2-40B4-BE49-F238E27FC236}">
                  <a16:creationId xmlns:a16="http://schemas.microsoft.com/office/drawing/2014/main" id="{C8D4ABD1-A392-477C-9DC4-2873EF531B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1776"/>
              <a:ext cx="135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91A6E745-8FEE-4E62-97B7-11EC4A747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85"/>
              <a:ext cx="14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625A5260-13A7-4E8B-B23A-EB9B49D87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085"/>
              <a:ext cx="12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Rectangle 39">
              <a:extLst>
                <a:ext uri="{FF2B5EF4-FFF2-40B4-BE49-F238E27FC236}">
                  <a16:creationId xmlns:a16="http://schemas.microsoft.com/office/drawing/2014/main" id="{DEA40DB6-7089-4D33-9262-C94A3D3C2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" y="211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18472" name="Rectangle 40">
              <a:extLst>
                <a:ext uri="{FF2B5EF4-FFF2-40B4-BE49-F238E27FC236}">
                  <a16:creationId xmlns:a16="http://schemas.microsoft.com/office/drawing/2014/main" id="{5FAD3F91-3F48-48AC-ABF0-894A1351E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" y="179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73" name="Rectangle 41">
              <a:extLst>
                <a:ext uri="{FF2B5EF4-FFF2-40B4-BE49-F238E27FC236}">
                  <a16:creationId xmlns:a16="http://schemas.microsoft.com/office/drawing/2014/main" id="{BE3EBDA5-2C03-4C97-93F7-15480DFF5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117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8474" name="Rectangle 42">
              <a:extLst>
                <a:ext uri="{FF2B5EF4-FFF2-40B4-BE49-F238E27FC236}">
                  <a16:creationId xmlns:a16="http://schemas.microsoft.com/office/drawing/2014/main" id="{03E0E780-110D-4514-8924-38A8D47C0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179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8475" name="Rectangle 43">
              <a:extLst>
                <a:ext uri="{FF2B5EF4-FFF2-40B4-BE49-F238E27FC236}">
                  <a16:creationId xmlns:a16="http://schemas.microsoft.com/office/drawing/2014/main" id="{17143FAD-5314-46F9-8F4C-620A879EB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193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18476" name="Rectangle 44">
              <a:extLst>
                <a:ext uri="{FF2B5EF4-FFF2-40B4-BE49-F238E27FC236}">
                  <a16:creationId xmlns:a16="http://schemas.microsoft.com/office/drawing/2014/main" id="{4075C931-FE0D-4B92-A32A-B55CB93EE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1936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18477" name="Rectangle 45">
              <a:extLst>
                <a:ext uri="{FF2B5EF4-FFF2-40B4-BE49-F238E27FC236}">
                  <a16:creationId xmlns:a16="http://schemas.microsoft.com/office/drawing/2014/main" id="{79F8529B-ABC7-4E27-BBDE-CD644D6A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9" y="191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78" name="Rectangle 46">
              <a:extLst>
                <a:ext uri="{FF2B5EF4-FFF2-40B4-BE49-F238E27FC236}">
                  <a16:creationId xmlns:a16="http://schemas.microsoft.com/office/drawing/2014/main" id="{CBF98A61-4698-43CE-9E99-462EB7141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191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79" name="Rectangle 47">
              <a:extLst>
                <a:ext uri="{FF2B5EF4-FFF2-40B4-BE49-F238E27FC236}">
                  <a16:creationId xmlns:a16="http://schemas.microsoft.com/office/drawing/2014/main" id="{F6848987-0DB4-4F4C-A93E-F0EC9929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191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80" name="Rectangle 48">
              <a:extLst>
                <a:ext uri="{FF2B5EF4-FFF2-40B4-BE49-F238E27FC236}">
                  <a16:creationId xmlns:a16="http://schemas.microsoft.com/office/drawing/2014/main" id="{50C0D40E-28E5-4C57-9011-6EC287370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1910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5" name="Group 50">
            <a:extLst>
              <a:ext uri="{FF2B5EF4-FFF2-40B4-BE49-F238E27FC236}">
                <a16:creationId xmlns:a16="http://schemas.microsoft.com/office/drawing/2014/main" id="{EDE09EAE-1977-4A02-AAA0-D7BC06C073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3200" y="3886200"/>
            <a:ext cx="2551113" cy="950913"/>
            <a:chOff x="1728" y="2448"/>
            <a:chExt cx="1607" cy="599"/>
          </a:xfrm>
        </p:grpSpPr>
        <p:sp>
          <p:nvSpPr>
            <p:cNvPr id="18455" name="AutoShape 49">
              <a:extLst>
                <a:ext uri="{FF2B5EF4-FFF2-40B4-BE49-F238E27FC236}">
                  <a16:creationId xmlns:a16="http://schemas.microsoft.com/office/drawing/2014/main" id="{C6FD1926-5401-4A47-9CB3-BFC4ADBED32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2448"/>
              <a:ext cx="1607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51">
              <a:extLst>
                <a:ext uri="{FF2B5EF4-FFF2-40B4-BE49-F238E27FC236}">
                  <a16:creationId xmlns:a16="http://schemas.microsoft.com/office/drawing/2014/main" id="{FF9A4A08-2494-44F8-A672-013A50355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7" y="2757"/>
              <a:ext cx="10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Rectangle 52">
              <a:extLst>
                <a:ext uri="{FF2B5EF4-FFF2-40B4-BE49-F238E27FC236}">
                  <a16:creationId xmlns:a16="http://schemas.microsoft.com/office/drawing/2014/main" id="{6CB45A4C-35E0-4063-BE8A-590673EE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789"/>
              <a:ext cx="326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56</a:t>
              </a:r>
              <a:endParaRPr lang="en-US" altLang="en-US" sz="2400"/>
            </a:p>
          </p:txBody>
        </p:sp>
        <p:sp>
          <p:nvSpPr>
            <p:cNvPr id="18458" name="Rectangle 53">
              <a:extLst>
                <a:ext uri="{FF2B5EF4-FFF2-40B4-BE49-F238E27FC236}">
                  <a16:creationId xmlns:a16="http://schemas.microsoft.com/office/drawing/2014/main" id="{21C196C9-E888-4E54-A057-EB0A4F1FC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46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18459" name="Rectangle 54">
              <a:extLst>
                <a:ext uri="{FF2B5EF4-FFF2-40B4-BE49-F238E27FC236}">
                  <a16:creationId xmlns:a16="http://schemas.microsoft.com/office/drawing/2014/main" id="{34588B82-6BBD-4CAB-95FC-4093F3E11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6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60" name="Rectangle 55">
              <a:extLst>
                <a:ext uri="{FF2B5EF4-FFF2-40B4-BE49-F238E27FC236}">
                  <a16:creationId xmlns:a16="http://schemas.microsoft.com/office/drawing/2014/main" id="{8B3F6C81-437D-4DB6-9106-FF3B806AE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9" y="246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18461" name="Rectangle 56">
              <a:extLst>
                <a:ext uri="{FF2B5EF4-FFF2-40B4-BE49-F238E27FC236}">
                  <a16:creationId xmlns:a16="http://schemas.microsoft.com/office/drawing/2014/main" id="{BC2B660E-591C-43C8-8049-BA69BC30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462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18462" name="Rectangle 57">
              <a:extLst>
                <a:ext uri="{FF2B5EF4-FFF2-40B4-BE49-F238E27FC236}">
                  <a16:creationId xmlns:a16="http://schemas.microsoft.com/office/drawing/2014/main" id="{B66C5176-229B-496B-BACD-B88DFDCB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2608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63" name="Rectangle 58">
              <a:extLst>
                <a:ext uri="{FF2B5EF4-FFF2-40B4-BE49-F238E27FC236}">
                  <a16:creationId xmlns:a16="http://schemas.microsoft.com/office/drawing/2014/main" id="{CF3CFAD3-B087-41BA-89E6-4BDE32115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2" y="243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18464" name="Rectangle 59">
              <a:extLst>
                <a:ext uri="{FF2B5EF4-FFF2-40B4-BE49-F238E27FC236}">
                  <a16:creationId xmlns:a16="http://schemas.microsoft.com/office/drawing/2014/main" id="{6944F5B7-2B75-4B60-B73E-1CD645242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" y="243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65" name="Rectangle 60">
              <a:extLst>
                <a:ext uri="{FF2B5EF4-FFF2-40B4-BE49-F238E27FC236}">
                  <a16:creationId xmlns:a16="http://schemas.microsoft.com/office/drawing/2014/main" id="{FDF0DD31-7BAA-4A54-9DC3-0DB33E7B3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2436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18466" name="Rectangle 61">
              <a:extLst>
                <a:ext uri="{FF2B5EF4-FFF2-40B4-BE49-F238E27FC236}">
                  <a16:creationId xmlns:a16="http://schemas.microsoft.com/office/drawing/2014/main" id="{5CC09C7A-6AE3-4253-A606-67B364FBC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258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67" name="Rectangle 62">
              <a:extLst>
                <a:ext uri="{FF2B5EF4-FFF2-40B4-BE49-F238E27FC236}">
                  <a16:creationId xmlns:a16="http://schemas.microsoft.com/office/drawing/2014/main" id="{F727DCF5-AD28-455C-8A50-15DC1B77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2582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6" name="Group 64">
            <a:extLst>
              <a:ext uri="{FF2B5EF4-FFF2-40B4-BE49-F238E27FC236}">
                <a16:creationId xmlns:a16="http://schemas.microsoft.com/office/drawing/2014/main" id="{4421A9CB-E630-4B33-B7A0-CDD1842233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3200" y="4953000"/>
            <a:ext cx="1320800" cy="950913"/>
            <a:chOff x="1728" y="3120"/>
            <a:chExt cx="832" cy="599"/>
          </a:xfrm>
        </p:grpSpPr>
        <p:sp>
          <p:nvSpPr>
            <p:cNvPr id="18448" name="AutoShape 63">
              <a:extLst>
                <a:ext uri="{FF2B5EF4-FFF2-40B4-BE49-F238E27FC236}">
                  <a16:creationId xmlns:a16="http://schemas.microsoft.com/office/drawing/2014/main" id="{E2175B90-B692-473B-986B-7201F77A2F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3120"/>
              <a:ext cx="832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65">
              <a:extLst>
                <a:ext uri="{FF2B5EF4-FFF2-40B4-BE49-F238E27FC236}">
                  <a16:creationId xmlns:a16="http://schemas.microsoft.com/office/drawing/2014/main" id="{2461D973-B8F6-406E-8DED-77F6032DF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429"/>
              <a:ext cx="25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Rectangle 66">
              <a:extLst>
                <a:ext uri="{FF2B5EF4-FFF2-40B4-BE49-F238E27FC236}">
                  <a16:creationId xmlns:a16="http://schemas.microsoft.com/office/drawing/2014/main" id="{07EB6CFD-5E55-40C4-AE39-73120E4A6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5" y="3461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56</a:t>
              </a:r>
              <a:endParaRPr lang="en-US" altLang="en-US" sz="2400"/>
            </a:p>
          </p:txBody>
        </p:sp>
        <p:sp>
          <p:nvSpPr>
            <p:cNvPr id="18451" name="Rectangle 67">
              <a:extLst>
                <a:ext uri="{FF2B5EF4-FFF2-40B4-BE49-F238E27FC236}">
                  <a16:creationId xmlns:a16="http://schemas.microsoft.com/office/drawing/2014/main" id="{9127780A-4627-4FF3-B096-9B6FC91B6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3134"/>
              <a:ext cx="325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53</a:t>
              </a:r>
              <a:endParaRPr lang="en-US" altLang="en-US" sz="2400"/>
            </a:p>
          </p:txBody>
        </p:sp>
        <p:sp>
          <p:nvSpPr>
            <p:cNvPr id="18452" name="Rectangle 68">
              <a:extLst>
                <a:ext uri="{FF2B5EF4-FFF2-40B4-BE49-F238E27FC236}">
                  <a16:creationId xmlns:a16="http://schemas.microsoft.com/office/drawing/2014/main" id="{DC91F6EA-B5B9-4112-ABF6-18F5C5563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7" y="3280"/>
              <a:ext cx="20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53" name="Rectangle 69">
              <a:extLst>
                <a:ext uri="{FF2B5EF4-FFF2-40B4-BE49-F238E27FC236}">
                  <a16:creationId xmlns:a16="http://schemas.microsoft.com/office/drawing/2014/main" id="{7C06C4CA-D55C-40AE-84B3-02AF57003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3254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18454" name="Rectangle 70">
              <a:extLst>
                <a:ext uri="{FF2B5EF4-FFF2-40B4-BE49-F238E27FC236}">
                  <a16:creationId xmlns:a16="http://schemas.microsoft.com/office/drawing/2014/main" id="{84F1694C-9DD9-4497-8E49-019E791D8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3" y="3254"/>
              <a:ext cx="267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7" name="Group 72">
            <a:extLst>
              <a:ext uri="{FF2B5EF4-FFF2-40B4-BE49-F238E27FC236}">
                <a16:creationId xmlns:a16="http://schemas.microsoft.com/office/drawing/2014/main" id="{C42F96BD-D6C0-4735-B623-C753D2260A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1000" y="4953000"/>
            <a:ext cx="1008063" cy="950913"/>
            <a:chOff x="2640" y="3120"/>
            <a:chExt cx="635" cy="599"/>
          </a:xfrm>
        </p:grpSpPr>
        <p:sp>
          <p:nvSpPr>
            <p:cNvPr id="18442" name="AutoShape 71">
              <a:extLst>
                <a:ext uri="{FF2B5EF4-FFF2-40B4-BE49-F238E27FC236}">
                  <a16:creationId xmlns:a16="http://schemas.microsoft.com/office/drawing/2014/main" id="{C8AEACDD-4D39-4826-A3BB-85E7CDCF8D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40" y="3120"/>
              <a:ext cx="635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73">
              <a:extLst>
                <a:ext uri="{FF2B5EF4-FFF2-40B4-BE49-F238E27FC236}">
                  <a16:creationId xmlns:a16="http://schemas.microsoft.com/office/drawing/2014/main" id="{9E29E67A-D8B4-45F5-BB59-D708585C5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9" y="3429"/>
              <a:ext cx="24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Rectangle 74">
              <a:extLst>
                <a:ext uri="{FF2B5EF4-FFF2-40B4-BE49-F238E27FC236}">
                  <a16:creationId xmlns:a16="http://schemas.microsoft.com/office/drawing/2014/main" id="{8BAC7F58-AD38-4CCF-82FC-01F0D2FD3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3461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56</a:t>
              </a:r>
              <a:endParaRPr lang="en-US" altLang="en-US" sz="2400"/>
            </a:p>
          </p:txBody>
        </p:sp>
        <p:sp>
          <p:nvSpPr>
            <p:cNvPr id="18445" name="Rectangle 75">
              <a:extLst>
                <a:ext uri="{FF2B5EF4-FFF2-40B4-BE49-F238E27FC236}">
                  <a16:creationId xmlns:a16="http://schemas.microsoft.com/office/drawing/2014/main" id="{D2EA8412-77DB-40E0-BC09-48F0F1BD4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3134"/>
              <a:ext cx="3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53</a:t>
              </a:r>
              <a:endParaRPr lang="en-US" altLang="en-US" sz="2400"/>
            </a:p>
          </p:txBody>
        </p:sp>
        <p:sp>
          <p:nvSpPr>
            <p:cNvPr id="18446" name="Rectangle 76">
              <a:extLst>
                <a:ext uri="{FF2B5EF4-FFF2-40B4-BE49-F238E27FC236}">
                  <a16:creationId xmlns:a16="http://schemas.microsoft.com/office/drawing/2014/main" id="{7F1B1150-F7F4-4002-A690-70F6EA767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" y="3280"/>
              <a:ext cx="20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18447" name="Rectangle 77">
              <a:extLst>
                <a:ext uri="{FF2B5EF4-FFF2-40B4-BE49-F238E27FC236}">
                  <a16:creationId xmlns:a16="http://schemas.microsoft.com/office/drawing/2014/main" id="{A5676AF8-FE7C-4878-8898-3E13CE9AC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3254"/>
              <a:ext cx="26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7F8E928B-B7D2-4F25-BE8F-1A1AB1E03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752475"/>
            <a:ext cx="3900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5703"/>
                </a:solidFill>
              </a:rPr>
              <a:t>Subtraction of Fractions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89AD4C3E-D21F-4EA3-886B-C0495457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00200"/>
            <a:ext cx="71786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subtraction means taking objects away.</a:t>
            </a:r>
            <a:b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>
              <a:solidFill>
                <a:srgbClr val="009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objects must be of the same type, i.e.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can only take away apples from a group of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apples.</a:t>
            </a:r>
            <a:b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>
              <a:solidFill>
                <a:srgbClr val="0096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fractions, we can only take away pieces of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the same size. In other words, the denominators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must be the same.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991F812C-3B59-484A-A7A1-F87F8C74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6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Subtraction of Fractions with </a:t>
            </a:r>
            <a:r>
              <a:rPr lang="en-US" altLang="en-US" sz="2800" b="1" u="sng">
                <a:solidFill>
                  <a:srgbClr val="FF0000"/>
                </a:solidFill>
              </a:rPr>
              <a:t>equal</a:t>
            </a:r>
            <a:r>
              <a:rPr lang="en-US" altLang="en-US" sz="2800" b="1"/>
              <a:t> denominators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13FBBCB3-B460-432A-8C00-104BBD55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703"/>
                </a:solidFill>
              </a:rPr>
              <a:t>Example: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4F60A50C-73EC-4B16-8C0D-03D3DE1B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1988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means to take away</a:t>
            </a:r>
            <a:r>
              <a:rPr lang="en-US" altLang="en-US" sz="2000"/>
              <a:t> 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9FD9164C-116E-4732-A6E6-0B02F264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from</a:t>
            </a:r>
            <a:endParaRPr lang="en-US" altLang="en-US" sz="2000"/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78C093A3-4872-4589-9BAC-906E8537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248400"/>
            <a:ext cx="2627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66FF"/>
                </a:solidFill>
              </a:rPr>
              <a:t>(Click to see animation)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23D338D0-45A5-4A06-975E-502A0199E7AB}"/>
              </a:ext>
            </a:extLst>
          </p:cNvPr>
          <p:cNvGrpSpPr>
            <a:grpSpLocks/>
          </p:cNvGrpSpPr>
          <p:nvPr/>
        </p:nvGrpSpPr>
        <p:grpSpPr bwMode="auto">
          <a:xfrm>
            <a:off x="5538788" y="4624388"/>
            <a:ext cx="1841500" cy="1257300"/>
            <a:chOff x="3456" y="2928"/>
            <a:chExt cx="1160" cy="792"/>
          </a:xfrm>
        </p:grpSpPr>
        <p:pic>
          <p:nvPicPr>
            <p:cNvPr id="20517" name="Picture 18" descr="3empty-twelveth">
              <a:extLst>
                <a:ext uri="{FF2B5EF4-FFF2-40B4-BE49-F238E27FC236}">
                  <a16:creationId xmlns:a16="http://schemas.microsoft.com/office/drawing/2014/main" id="{EBC8448F-EB85-44B1-B1A9-77555B3FE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6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8" name="Picture 16" descr="truck">
              <a:extLst>
                <a:ext uri="{FF2B5EF4-FFF2-40B4-BE49-F238E27FC236}">
                  <a16:creationId xmlns:a16="http://schemas.microsoft.com/office/drawing/2014/main" id="{A3E7500D-841E-465C-AB8D-D362F0DB7B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216"/>
              <a:ext cx="116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85" name="Picture 17" descr="11twelveth">
            <a:extLst>
              <a:ext uri="{FF2B5EF4-FFF2-40B4-BE49-F238E27FC236}">
                <a16:creationId xmlns:a16="http://schemas.microsoft.com/office/drawing/2014/main" id="{64B4C529-6BCD-4CC2-B0FE-B1D347EC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1549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8" name="AutoShape 20">
            <a:extLst>
              <a:ext uri="{FF2B5EF4-FFF2-40B4-BE49-F238E27FC236}">
                <a16:creationId xmlns:a16="http://schemas.microsoft.com/office/drawing/2014/main" id="{6C6E95C3-312A-4760-94C4-028BBC06B4C2}"/>
              </a:ext>
            </a:extLst>
          </p:cNvPr>
          <p:cNvSpPr>
            <a:spLocks noChangeArrowheads="1"/>
          </p:cNvSpPr>
          <p:nvPr/>
        </p:nvSpPr>
        <p:spPr bwMode="auto">
          <a:xfrm rot="1209594">
            <a:off x="3886200" y="4495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CC00"/>
          </a:solidFill>
          <a:ln w="9525">
            <a:solidFill>
              <a:srgbClr val="FEF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6112EED5-E120-4591-A3AD-C992477FFD5F}"/>
              </a:ext>
            </a:extLst>
          </p:cNvPr>
          <p:cNvSpPr txBox="1">
            <a:spLocks noChangeArrowheads="1"/>
          </p:cNvSpPr>
          <p:nvPr/>
        </p:nvSpPr>
        <p:spPr bwMode="auto">
          <a:xfrm rot="1155834">
            <a:off x="4114800" y="4038600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take away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B39881BE-F9A3-4026-A811-0432970C95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9988" y="990600"/>
            <a:ext cx="1165225" cy="787400"/>
            <a:chOff x="1537" y="624"/>
            <a:chExt cx="734" cy="496"/>
          </a:xfrm>
        </p:grpSpPr>
        <p:sp>
          <p:nvSpPr>
            <p:cNvPr id="20507" name="AutoShape 23">
              <a:extLst>
                <a:ext uri="{FF2B5EF4-FFF2-40B4-BE49-F238E27FC236}">
                  <a16:creationId xmlns:a16="http://schemas.microsoft.com/office/drawing/2014/main" id="{A6EF398A-2585-41BC-AA17-1A89A8C47B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7" y="624"/>
              <a:ext cx="73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5">
              <a:extLst>
                <a:ext uri="{FF2B5EF4-FFF2-40B4-BE49-F238E27FC236}">
                  <a16:creationId xmlns:a16="http://schemas.microsoft.com/office/drawing/2014/main" id="{3EB9DB06-B602-43B6-8287-4704B7074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6">
              <a:extLst>
                <a:ext uri="{FF2B5EF4-FFF2-40B4-BE49-F238E27FC236}">
                  <a16:creationId xmlns:a16="http://schemas.microsoft.com/office/drawing/2014/main" id="{8C824467-83E4-435A-A9BE-AD003CEDD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Rectangle 27">
              <a:extLst>
                <a:ext uri="{FF2B5EF4-FFF2-40B4-BE49-F238E27FC236}">
                  <a16:creationId xmlns:a16="http://schemas.microsoft.com/office/drawing/2014/main" id="{BB1E06D9-EC68-463B-8779-53E28B360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0511" name="Rectangle 28">
              <a:extLst>
                <a:ext uri="{FF2B5EF4-FFF2-40B4-BE49-F238E27FC236}">
                  <a16:creationId xmlns:a16="http://schemas.microsoft.com/office/drawing/2014/main" id="{FC26ADE8-8CA6-4486-B4BA-CCA5085AB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63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0512" name="Rectangle 29">
              <a:extLst>
                <a:ext uri="{FF2B5EF4-FFF2-40B4-BE49-F238E27FC236}">
                  <a16:creationId xmlns:a16="http://schemas.microsoft.com/office/drawing/2014/main" id="{83CFB1BB-B0EB-4025-937D-B2D668D15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0513" name="Rectangle 30">
              <a:extLst>
                <a:ext uri="{FF2B5EF4-FFF2-40B4-BE49-F238E27FC236}">
                  <a16:creationId xmlns:a16="http://schemas.microsoft.com/office/drawing/2014/main" id="{8DE328F7-C66D-4511-AF80-DF416CB03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636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0514" name="Rectangle 31">
              <a:extLst>
                <a:ext uri="{FF2B5EF4-FFF2-40B4-BE49-F238E27FC236}">
                  <a16:creationId xmlns:a16="http://schemas.microsoft.com/office/drawing/2014/main" id="{0C1B7C15-2758-47C2-9CFB-7CFA143A5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0515" name="Rectangle 32">
              <a:extLst>
                <a:ext uri="{FF2B5EF4-FFF2-40B4-BE49-F238E27FC236}">
                  <a16:creationId xmlns:a16="http://schemas.microsoft.com/office/drawing/2014/main" id="{7DD3C2B6-E9B1-4A3D-A970-FF2C42AE4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0516" name="Rectangle 33">
              <a:extLst>
                <a:ext uri="{FF2B5EF4-FFF2-40B4-BE49-F238E27FC236}">
                  <a16:creationId xmlns:a16="http://schemas.microsoft.com/office/drawing/2014/main" id="{C3EB8994-9131-4A50-BFE7-B6E774A70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73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4" name="Group 35">
            <a:extLst>
              <a:ext uri="{FF2B5EF4-FFF2-40B4-BE49-F238E27FC236}">
                <a16:creationId xmlns:a16="http://schemas.microsoft.com/office/drawing/2014/main" id="{698E9E20-4DA0-476B-B4BA-3A038DF50B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6263" y="1828800"/>
            <a:ext cx="406400" cy="787400"/>
            <a:chOff x="2763" y="1152"/>
            <a:chExt cx="256" cy="496"/>
          </a:xfrm>
        </p:grpSpPr>
        <p:sp>
          <p:nvSpPr>
            <p:cNvPr id="20503" name="AutoShape 34">
              <a:extLst>
                <a:ext uri="{FF2B5EF4-FFF2-40B4-BE49-F238E27FC236}">
                  <a16:creationId xmlns:a16="http://schemas.microsoft.com/office/drawing/2014/main" id="{26717D89-C3C7-4F4C-900A-6527C6681B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3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36">
              <a:extLst>
                <a:ext uri="{FF2B5EF4-FFF2-40B4-BE49-F238E27FC236}">
                  <a16:creationId xmlns:a16="http://schemas.microsoft.com/office/drawing/2014/main" id="{082A2963-CF26-4FA9-B221-F0AD3B7E2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Rectangle 37">
              <a:extLst>
                <a:ext uri="{FF2B5EF4-FFF2-40B4-BE49-F238E27FC236}">
                  <a16:creationId xmlns:a16="http://schemas.microsoft.com/office/drawing/2014/main" id="{B38628D3-BA47-4550-9A3C-B2C696B05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0506" name="Rectangle 38">
              <a:extLst>
                <a:ext uri="{FF2B5EF4-FFF2-40B4-BE49-F238E27FC236}">
                  <a16:creationId xmlns:a16="http://schemas.microsoft.com/office/drawing/2014/main" id="{FD18752E-F574-46F3-A0C3-45E2708AA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16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:a16="http://schemas.microsoft.com/office/drawing/2014/main" id="{EE0442ED-64A6-4DD2-9650-3FE9309150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828800"/>
            <a:ext cx="406400" cy="787400"/>
            <a:chOff x="3600" y="1152"/>
            <a:chExt cx="256" cy="496"/>
          </a:xfrm>
        </p:grpSpPr>
        <p:sp>
          <p:nvSpPr>
            <p:cNvPr id="20499" name="AutoShape 39">
              <a:extLst>
                <a:ext uri="{FF2B5EF4-FFF2-40B4-BE49-F238E27FC236}">
                  <a16:creationId xmlns:a16="http://schemas.microsoft.com/office/drawing/2014/main" id="{26E3132F-A93F-4A75-97BC-8FD1F96E675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0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41">
              <a:extLst>
                <a:ext uri="{FF2B5EF4-FFF2-40B4-BE49-F238E27FC236}">
                  <a16:creationId xmlns:a16="http://schemas.microsoft.com/office/drawing/2014/main" id="{16F29D0B-B333-4EF9-AFB7-1E904A510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2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Rectangle 42">
              <a:extLst>
                <a:ext uri="{FF2B5EF4-FFF2-40B4-BE49-F238E27FC236}">
                  <a16:creationId xmlns:a16="http://schemas.microsoft.com/office/drawing/2014/main" id="{85B00199-4FB8-4FDF-8668-BB5E02178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0502" name="Rectangle 43">
              <a:extLst>
                <a:ext uri="{FF2B5EF4-FFF2-40B4-BE49-F238E27FC236}">
                  <a16:creationId xmlns:a16="http://schemas.microsoft.com/office/drawing/2014/main" id="{946CB275-ACDB-403F-9F7F-DB5FC039E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6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  <p:grpSp>
        <p:nvGrpSpPr>
          <p:cNvPr id="6" name="Group 45">
            <a:extLst>
              <a:ext uri="{FF2B5EF4-FFF2-40B4-BE49-F238E27FC236}">
                <a16:creationId xmlns:a16="http://schemas.microsoft.com/office/drawing/2014/main" id="{7160F537-53D7-48F6-A33A-023ACEFD08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2600" y="3429000"/>
            <a:ext cx="320675" cy="620713"/>
            <a:chOff x="1104" y="2160"/>
            <a:chExt cx="202" cy="391"/>
          </a:xfrm>
        </p:grpSpPr>
        <p:sp>
          <p:nvSpPr>
            <p:cNvPr id="20495" name="AutoShape 44">
              <a:extLst>
                <a:ext uri="{FF2B5EF4-FFF2-40B4-BE49-F238E27FC236}">
                  <a16:creationId xmlns:a16="http://schemas.microsoft.com/office/drawing/2014/main" id="{6015772C-E052-4A15-BB19-69F1B1D281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20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46">
              <a:extLst>
                <a:ext uri="{FF2B5EF4-FFF2-40B4-BE49-F238E27FC236}">
                  <a16:creationId xmlns:a16="http://schemas.microsoft.com/office/drawing/2014/main" id="{6EEFF88B-B3CF-497E-890C-2E716AB16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" y="2362"/>
              <a:ext cx="1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Rectangle 47">
              <a:extLst>
                <a:ext uri="{FF2B5EF4-FFF2-40B4-BE49-F238E27FC236}">
                  <a16:creationId xmlns:a16="http://schemas.microsoft.com/office/drawing/2014/main" id="{25986F41-C8C9-468D-80AF-B8F5C28A6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2383"/>
              <a:ext cx="21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0498" name="Rectangle 48">
              <a:extLst>
                <a:ext uri="{FF2B5EF4-FFF2-40B4-BE49-F238E27FC236}">
                  <a16:creationId xmlns:a16="http://schemas.microsoft.com/office/drawing/2014/main" id="{113F0800-76C3-4B0E-AD34-8827D5CAD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2169"/>
              <a:ext cx="21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9" grpId="0" autoUpdateAnimBg="0"/>
      <p:bldP spid="32781" grpId="0" autoUpdateAnimBg="0"/>
      <p:bldP spid="32783" grpId="0" autoUpdateAnimBg="0"/>
      <p:bldP spid="32788" grpId="0" animBg="1"/>
      <p:bldP spid="3278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>
            <a:extLst>
              <a:ext uri="{FF2B5EF4-FFF2-40B4-BE49-F238E27FC236}">
                <a16:creationId xmlns:a16="http://schemas.microsoft.com/office/drawing/2014/main" id="{3C6C8F34-26A0-4B26-9CDA-BDE3E6E56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66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6"/>
                </a:solidFill>
              </a:rPr>
              <a:t>Subtraction of Fractions with </a:t>
            </a:r>
            <a:r>
              <a:rPr lang="en-US" sz="2800" b="1" u="sng" dirty="0">
                <a:solidFill>
                  <a:srgbClr val="FF0000"/>
                </a:solidFill>
              </a:rPr>
              <a:t>equal</a:t>
            </a:r>
            <a:r>
              <a:rPr lang="en-US" sz="2800" b="1" dirty="0">
                <a:solidFill>
                  <a:schemeClr val="accent6"/>
                </a:solidFill>
              </a:rPr>
              <a:t> denominators</a:t>
            </a:r>
          </a:p>
        </p:txBody>
      </p:sp>
      <p:sp>
        <p:nvSpPr>
          <p:cNvPr id="21507" name="AutoShape 14">
            <a:extLst>
              <a:ext uri="{FF2B5EF4-FFF2-40B4-BE49-F238E27FC236}">
                <a16:creationId xmlns:a16="http://schemas.microsoft.com/office/drawing/2014/main" id="{49051A16-1A13-4568-84BB-1FE5A646885A}"/>
              </a:ext>
            </a:extLst>
          </p:cNvPr>
          <p:cNvSpPr>
            <a:spLocks noChangeArrowheads="1"/>
          </p:cNvSpPr>
          <p:nvPr/>
        </p:nvSpPr>
        <p:spPr bwMode="auto">
          <a:xfrm rot="1209594">
            <a:off x="3886200" y="4495800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CC00"/>
          </a:solidFill>
          <a:ln w="9525">
            <a:solidFill>
              <a:srgbClr val="FEF8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08" name="Picture 16" descr="8twelveth">
            <a:extLst>
              <a:ext uri="{FF2B5EF4-FFF2-40B4-BE49-F238E27FC236}">
                <a16:creationId xmlns:a16="http://schemas.microsoft.com/office/drawing/2014/main" id="{8CB97F3F-C32E-4E42-B362-5B9FDBF9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970213"/>
            <a:ext cx="1549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3twelveth">
            <a:extLst>
              <a:ext uri="{FF2B5EF4-FFF2-40B4-BE49-F238E27FC236}">
                <a16:creationId xmlns:a16="http://schemas.microsoft.com/office/drawing/2014/main" id="{FB7D8D83-7FFB-4914-BBE7-FE28FD12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3709988"/>
            <a:ext cx="1104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7">
            <a:extLst>
              <a:ext uri="{FF2B5EF4-FFF2-40B4-BE49-F238E27FC236}">
                <a16:creationId xmlns:a16="http://schemas.microsoft.com/office/drawing/2014/main" id="{AF82CE49-1A05-4F7B-AE4D-82C14F89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1988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means to take away</a:t>
            </a:r>
            <a:r>
              <a:rPr lang="en-US" altLang="en-US" sz="2000"/>
              <a:t> </a:t>
            </a:r>
          </a:p>
        </p:txBody>
      </p:sp>
      <p:sp>
        <p:nvSpPr>
          <p:cNvPr id="21511" name="Text Box 29">
            <a:extLst>
              <a:ext uri="{FF2B5EF4-FFF2-40B4-BE49-F238E27FC236}">
                <a16:creationId xmlns:a16="http://schemas.microsoft.com/office/drawing/2014/main" id="{B9048066-8397-45AB-BEC5-A8C7F3B03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from</a:t>
            </a:r>
            <a:endParaRPr lang="en-US" altLang="en-US" sz="2000"/>
          </a:p>
        </p:txBody>
      </p:sp>
      <p:grpSp>
        <p:nvGrpSpPr>
          <p:cNvPr id="21512" name="Group 31">
            <a:extLst>
              <a:ext uri="{FF2B5EF4-FFF2-40B4-BE49-F238E27FC236}">
                <a16:creationId xmlns:a16="http://schemas.microsoft.com/office/drawing/2014/main" id="{BB4027D3-5E3A-417F-BE31-83961608E227}"/>
              </a:ext>
            </a:extLst>
          </p:cNvPr>
          <p:cNvGrpSpPr>
            <a:grpSpLocks/>
          </p:cNvGrpSpPr>
          <p:nvPr/>
        </p:nvGrpSpPr>
        <p:grpSpPr bwMode="auto">
          <a:xfrm>
            <a:off x="5538788" y="4624388"/>
            <a:ext cx="1841500" cy="1262062"/>
            <a:chOff x="3477" y="2925"/>
            <a:chExt cx="1160" cy="795"/>
          </a:xfrm>
        </p:grpSpPr>
        <p:pic>
          <p:nvPicPr>
            <p:cNvPr id="21540" name="Picture 2" descr="3empty-twelveth">
              <a:extLst>
                <a:ext uri="{FF2B5EF4-FFF2-40B4-BE49-F238E27FC236}">
                  <a16:creationId xmlns:a16="http://schemas.microsoft.com/office/drawing/2014/main" id="{B3707771-7B63-42BB-B5E1-9CB741B1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925"/>
              <a:ext cx="6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11" descr="truck">
              <a:extLst>
                <a:ext uri="{FF2B5EF4-FFF2-40B4-BE49-F238E27FC236}">
                  <a16:creationId xmlns:a16="http://schemas.microsoft.com/office/drawing/2014/main" id="{ECA8B1D4-2645-45FE-9B0F-E8E3356E8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3216"/>
              <a:ext cx="1160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3" name="Text Box 32">
            <a:extLst>
              <a:ext uri="{FF2B5EF4-FFF2-40B4-BE49-F238E27FC236}">
                <a16:creationId xmlns:a16="http://schemas.microsoft.com/office/drawing/2014/main" id="{0CA9ED72-1BAB-4A19-9FA1-5C0CA063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703"/>
                </a:solidFill>
              </a:rPr>
              <a:t>Example:</a:t>
            </a:r>
          </a:p>
        </p:txBody>
      </p:sp>
      <p:grpSp>
        <p:nvGrpSpPr>
          <p:cNvPr id="21514" name="Group 35">
            <a:extLst>
              <a:ext uri="{FF2B5EF4-FFF2-40B4-BE49-F238E27FC236}">
                <a16:creationId xmlns:a16="http://schemas.microsoft.com/office/drawing/2014/main" id="{C97494D4-5482-4759-AF1B-D9AC2644DB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52600" y="3429000"/>
            <a:ext cx="320675" cy="620713"/>
            <a:chOff x="1104" y="2160"/>
            <a:chExt cx="202" cy="391"/>
          </a:xfrm>
        </p:grpSpPr>
        <p:sp>
          <p:nvSpPr>
            <p:cNvPr id="21536" name="AutoShape 34">
              <a:extLst>
                <a:ext uri="{FF2B5EF4-FFF2-40B4-BE49-F238E27FC236}">
                  <a16:creationId xmlns:a16="http://schemas.microsoft.com/office/drawing/2014/main" id="{8CF10570-6A62-42CB-A2FD-F023AC2FFFA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04" y="2160"/>
              <a:ext cx="20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6">
              <a:extLst>
                <a:ext uri="{FF2B5EF4-FFF2-40B4-BE49-F238E27FC236}">
                  <a16:creationId xmlns:a16="http://schemas.microsoft.com/office/drawing/2014/main" id="{5BEBE8C0-52DC-41A7-AE48-24442D56B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" y="2362"/>
              <a:ext cx="1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Rectangle 37">
              <a:extLst>
                <a:ext uri="{FF2B5EF4-FFF2-40B4-BE49-F238E27FC236}">
                  <a16:creationId xmlns:a16="http://schemas.microsoft.com/office/drawing/2014/main" id="{AA20A21D-8962-4F8F-BB8A-C1D69215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3" y="2383"/>
              <a:ext cx="21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1539" name="Rectangle 38">
              <a:extLst>
                <a:ext uri="{FF2B5EF4-FFF2-40B4-BE49-F238E27FC236}">
                  <a16:creationId xmlns:a16="http://schemas.microsoft.com/office/drawing/2014/main" id="{FECD97B4-39E9-4AB2-910A-A2F6F0182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2169"/>
              <a:ext cx="21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  <p:grpSp>
        <p:nvGrpSpPr>
          <p:cNvPr id="21515" name="Group 40">
            <a:extLst>
              <a:ext uri="{FF2B5EF4-FFF2-40B4-BE49-F238E27FC236}">
                <a16:creationId xmlns:a16="http://schemas.microsoft.com/office/drawing/2014/main" id="{FF1495FE-F437-40A2-85D8-FD9EC597903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9988" y="990600"/>
            <a:ext cx="1165225" cy="787400"/>
            <a:chOff x="1537" y="624"/>
            <a:chExt cx="734" cy="496"/>
          </a:xfrm>
        </p:grpSpPr>
        <p:sp>
          <p:nvSpPr>
            <p:cNvPr id="21526" name="AutoShape 39">
              <a:extLst>
                <a:ext uri="{FF2B5EF4-FFF2-40B4-BE49-F238E27FC236}">
                  <a16:creationId xmlns:a16="http://schemas.microsoft.com/office/drawing/2014/main" id="{5FAFA5F0-D404-4E67-9FB4-58938B29B5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7" y="624"/>
              <a:ext cx="73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41">
              <a:extLst>
                <a:ext uri="{FF2B5EF4-FFF2-40B4-BE49-F238E27FC236}">
                  <a16:creationId xmlns:a16="http://schemas.microsoft.com/office/drawing/2014/main" id="{CB5A9556-5AE4-4BEA-9519-92121A3DE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42">
              <a:extLst>
                <a:ext uri="{FF2B5EF4-FFF2-40B4-BE49-F238E27FC236}">
                  <a16:creationId xmlns:a16="http://schemas.microsoft.com/office/drawing/2014/main" id="{40728806-20FE-4DE9-88E5-1E705B9A0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Rectangle 43">
              <a:extLst>
                <a:ext uri="{FF2B5EF4-FFF2-40B4-BE49-F238E27FC236}">
                  <a16:creationId xmlns:a16="http://schemas.microsoft.com/office/drawing/2014/main" id="{23E63806-B71B-4C07-8B42-E4D23A3C9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1530" name="Rectangle 44">
              <a:extLst>
                <a:ext uri="{FF2B5EF4-FFF2-40B4-BE49-F238E27FC236}">
                  <a16:creationId xmlns:a16="http://schemas.microsoft.com/office/drawing/2014/main" id="{F5DED89F-4942-4AA5-8B78-453D4AE20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63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1531" name="Rectangle 45">
              <a:extLst>
                <a:ext uri="{FF2B5EF4-FFF2-40B4-BE49-F238E27FC236}">
                  <a16:creationId xmlns:a16="http://schemas.microsoft.com/office/drawing/2014/main" id="{88A9CF63-F5AB-4AF2-86B3-C811D2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1532" name="Rectangle 46">
              <a:extLst>
                <a:ext uri="{FF2B5EF4-FFF2-40B4-BE49-F238E27FC236}">
                  <a16:creationId xmlns:a16="http://schemas.microsoft.com/office/drawing/2014/main" id="{787CB348-2B2D-49A2-AE5C-D37A7C8CD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636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1533" name="Rectangle 47">
              <a:extLst>
                <a:ext uri="{FF2B5EF4-FFF2-40B4-BE49-F238E27FC236}">
                  <a16:creationId xmlns:a16="http://schemas.microsoft.com/office/drawing/2014/main" id="{DAA12150-19F5-4D52-94C5-F7101E1D0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1534" name="Rectangle 48">
              <a:extLst>
                <a:ext uri="{FF2B5EF4-FFF2-40B4-BE49-F238E27FC236}">
                  <a16:creationId xmlns:a16="http://schemas.microsoft.com/office/drawing/2014/main" id="{D223DC5F-F262-4EB1-B28F-A58B2FFA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1535" name="Rectangle 49">
              <a:extLst>
                <a:ext uri="{FF2B5EF4-FFF2-40B4-BE49-F238E27FC236}">
                  <a16:creationId xmlns:a16="http://schemas.microsoft.com/office/drawing/2014/main" id="{38105ADF-DC34-4E6A-AB13-2C62A1EA2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73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21516" name="Group 51">
            <a:extLst>
              <a:ext uri="{FF2B5EF4-FFF2-40B4-BE49-F238E27FC236}">
                <a16:creationId xmlns:a16="http://schemas.microsoft.com/office/drawing/2014/main" id="{D2230BBF-211F-4DCB-AA81-4DB8D2FF5D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6263" y="1828800"/>
            <a:ext cx="406400" cy="787400"/>
            <a:chOff x="2763" y="1152"/>
            <a:chExt cx="256" cy="496"/>
          </a:xfrm>
        </p:grpSpPr>
        <p:sp>
          <p:nvSpPr>
            <p:cNvPr id="21522" name="AutoShape 50">
              <a:extLst>
                <a:ext uri="{FF2B5EF4-FFF2-40B4-BE49-F238E27FC236}">
                  <a16:creationId xmlns:a16="http://schemas.microsoft.com/office/drawing/2014/main" id="{98F41D09-475B-4915-9611-0B48281592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3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52">
              <a:extLst>
                <a:ext uri="{FF2B5EF4-FFF2-40B4-BE49-F238E27FC236}">
                  <a16:creationId xmlns:a16="http://schemas.microsoft.com/office/drawing/2014/main" id="{0846CC8F-1BAD-48C1-A77D-159E4BF08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Rectangle 53">
              <a:extLst>
                <a:ext uri="{FF2B5EF4-FFF2-40B4-BE49-F238E27FC236}">
                  <a16:creationId xmlns:a16="http://schemas.microsoft.com/office/drawing/2014/main" id="{47BE0906-1879-426A-8B64-C21ABA510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1525" name="Rectangle 54">
              <a:extLst>
                <a:ext uri="{FF2B5EF4-FFF2-40B4-BE49-F238E27FC236}">
                  <a16:creationId xmlns:a16="http://schemas.microsoft.com/office/drawing/2014/main" id="{01859CB1-968A-444B-8427-7B3F46D81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16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</p:grpSp>
      <p:grpSp>
        <p:nvGrpSpPr>
          <p:cNvPr id="21517" name="Group 56">
            <a:extLst>
              <a:ext uri="{FF2B5EF4-FFF2-40B4-BE49-F238E27FC236}">
                <a16:creationId xmlns:a16="http://schemas.microsoft.com/office/drawing/2014/main" id="{97DA9D03-E78A-47C1-8F69-53D2407047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828800"/>
            <a:ext cx="406400" cy="787400"/>
            <a:chOff x="3600" y="1152"/>
            <a:chExt cx="256" cy="496"/>
          </a:xfrm>
        </p:grpSpPr>
        <p:sp>
          <p:nvSpPr>
            <p:cNvPr id="21518" name="AutoShape 55">
              <a:extLst>
                <a:ext uri="{FF2B5EF4-FFF2-40B4-BE49-F238E27FC236}">
                  <a16:creationId xmlns:a16="http://schemas.microsoft.com/office/drawing/2014/main" id="{F75D4640-86AD-4D8A-A0A1-D56A3F015D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0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57">
              <a:extLst>
                <a:ext uri="{FF2B5EF4-FFF2-40B4-BE49-F238E27FC236}">
                  <a16:creationId xmlns:a16="http://schemas.microsoft.com/office/drawing/2014/main" id="{03E85906-78BE-42AB-AEC1-D837F376A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2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Rectangle 58">
              <a:extLst>
                <a:ext uri="{FF2B5EF4-FFF2-40B4-BE49-F238E27FC236}">
                  <a16:creationId xmlns:a16="http://schemas.microsoft.com/office/drawing/2014/main" id="{33376AFF-DECE-465B-8213-A6838FA8E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1521" name="Rectangle 59">
              <a:extLst>
                <a:ext uri="{FF2B5EF4-FFF2-40B4-BE49-F238E27FC236}">
                  <a16:creationId xmlns:a16="http://schemas.microsoft.com/office/drawing/2014/main" id="{0F809DD0-ABE8-4921-960D-308358693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6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00938 0.00625 0.03611 0.02893 0.05608 0.03773 C 0.07604 0.04652 0.09861 0.05347 0.11997 0.05254 C 0.14132 0.05162 0.16302 0.0375 0.18386 0.03217 C 0.20469 0.02685 0.22726 0.01921 0.24497 0.02106 C 0.26268 0.02291 0.27795 0.03263 0.29045 0.04305 C 0.30295 0.05347 0.3125 0.06875 0.31962 0.08379 C 0.32674 0.09884 0.33004 0.12361 0.33281 0.13402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ADA0A1F1-A866-4879-838D-1D87E3DE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6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Subtraction of Fractions with </a:t>
            </a:r>
            <a:r>
              <a:rPr lang="en-US" altLang="en-US" sz="2800" b="1" u="sng">
                <a:solidFill>
                  <a:srgbClr val="FF0000"/>
                </a:solidFill>
              </a:rPr>
              <a:t>equal</a:t>
            </a:r>
            <a:r>
              <a:rPr lang="en-US" altLang="en-US" sz="2800" b="1"/>
              <a:t> denominators</a:t>
            </a:r>
          </a:p>
        </p:txBody>
      </p:sp>
      <p:pic>
        <p:nvPicPr>
          <p:cNvPr id="22531" name="Picture 14" descr="8twelveth">
            <a:extLst>
              <a:ext uri="{FF2B5EF4-FFF2-40B4-BE49-F238E27FC236}">
                <a16:creationId xmlns:a16="http://schemas.microsoft.com/office/drawing/2014/main" id="{279079DC-C489-4706-B951-752296455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970213"/>
            <a:ext cx="1549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93" name="car-4062.wav">
            <a:hlinkClick r:id="" action="ppaction://media"/>
            <a:extLst>
              <a:ext uri="{FF2B5EF4-FFF2-40B4-BE49-F238E27FC236}">
                <a16:creationId xmlns:a16="http://schemas.microsoft.com/office/drawing/2014/main" id="{AF1BBB9B-C003-4F0D-93BB-385D892C9C60}"/>
              </a:ext>
            </a:extLst>
          </p:cNvPr>
          <p:cNvPicPr>
            <a:picLocks noRot="1" noChangeAspect="1" noChangeArrowheads="1"/>
          </p:cNvPicPr>
          <p:nvPr>
            <a:wavAudioFile r:embed="rId1" name="car-moving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4">
            <a:extLst>
              <a:ext uri="{FF2B5EF4-FFF2-40B4-BE49-F238E27FC236}">
                <a16:creationId xmlns:a16="http://schemas.microsoft.com/office/drawing/2014/main" id="{7BB0F9DC-34CB-4533-A08D-7E6A49EC7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1988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means to take away</a:t>
            </a:r>
            <a:r>
              <a:rPr lang="en-US" altLang="en-US" sz="2000"/>
              <a:t> </a:t>
            </a:r>
          </a:p>
        </p:txBody>
      </p:sp>
      <p:sp>
        <p:nvSpPr>
          <p:cNvPr id="22534" name="Text Box 56">
            <a:extLst>
              <a:ext uri="{FF2B5EF4-FFF2-40B4-BE49-F238E27FC236}">
                <a16:creationId xmlns:a16="http://schemas.microsoft.com/office/drawing/2014/main" id="{DA4B2506-6659-4F0B-B4E0-3A9495502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from</a:t>
            </a:r>
            <a:endParaRPr lang="en-US" altLang="en-US" sz="2000"/>
          </a:p>
        </p:txBody>
      </p:sp>
      <p:pic>
        <p:nvPicPr>
          <p:cNvPr id="35902" name="Picture 62" descr="loaded-truck">
            <a:extLst>
              <a:ext uri="{FF2B5EF4-FFF2-40B4-BE49-F238E27FC236}">
                <a16:creationId xmlns:a16="http://schemas.microsoft.com/office/drawing/2014/main" id="{FEBA4338-C264-4040-8F4F-EC037D2E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4624388"/>
            <a:ext cx="1879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66">
            <a:extLst>
              <a:ext uri="{FF2B5EF4-FFF2-40B4-BE49-F238E27FC236}">
                <a16:creationId xmlns:a16="http://schemas.microsoft.com/office/drawing/2014/main" id="{B840D463-1E3B-4680-ACFC-D392D3E6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703"/>
                </a:solidFill>
              </a:rPr>
              <a:t>Example:</a:t>
            </a:r>
          </a:p>
        </p:txBody>
      </p:sp>
      <p:grpSp>
        <p:nvGrpSpPr>
          <p:cNvPr id="22537" name="Group 69">
            <a:extLst>
              <a:ext uri="{FF2B5EF4-FFF2-40B4-BE49-F238E27FC236}">
                <a16:creationId xmlns:a16="http://schemas.microsoft.com/office/drawing/2014/main" id="{704F8139-BD1F-4E57-9308-42F97DD51A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9988" y="990600"/>
            <a:ext cx="1165225" cy="787400"/>
            <a:chOff x="1537" y="624"/>
            <a:chExt cx="734" cy="496"/>
          </a:xfrm>
        </p:grpSpPr>
        <p:sp>
          <p:nvSpPr>
            <p:cNvPr id="22548" name="AutoShape 68">
              <a:extLst>
                <a:ext uri="{FF2B5EF4-FFF2-40B4-BE49-F238E27FC236}">
                  <a16:creationId xmlns:a16="http://schemas.microsoft.com/office/drawing/2014/main" id="{BDA445FD-814E-45B1-8E17-6EDE49B7DB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7" y="624"/>
              <a:ext cx="73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70">
              <a:extLst>
                <a:ext uri="{FF2B5EF4-FFF2-40B4-BE49-F238E27FC236}">
                  <a16:creationId xmlns:a16="http://schemas.microsoft.com/office/drawing/2014/main" id="{C720AF56-597C-470E-8D21-DAE8185AB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71">
              <a:extLst>
                <a:ext uri="{FF2B5EF4-FFF2-40B4-BE49-F238E27FC236}">
                  <a16:creationId xmlns:a16="http://schemas.microsoft.com/office/drawing/2014/main" id="{437DA908-843C-4EB8-9EA6-36C2F5713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880"/>
              <a:ext cx="19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72">
              <a:extLst>
                <a:ext uri="{FF2B5EF4-FFF2-40B4-BE49-F238E27FC236}">
                  <a16:creationId xmlns:a16="http://schemas.microsoft.com/office/drawing/2014/main" id="{6DBB3525-9ED1-41AB-BCF7-F382C884F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2552" name="Rectangle 73">
              <a:extLst>
                <a:ext uri="{FF2B5EF4-FFF2-40B4-BE49-F238E27FC236}">
                  <a16:creationId xmlns:a16="http://schemas.microsoft.com/office/drawing/2014/main" id="{7A8B8A5D-1FEC-4AFF-9129-A10A121EA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63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2553" name="Rectangle 74">
              <a:extLst>
                <a:ext uri="{FF2B5EF4-FFF2-40B4-BE49-F238E27FC236}">
                  <a16:creationId xmlns:a16="http://schemas.microsoft.com/office/drawing/2014/main" id="{2D0E8CAB-F102-4E5C-B94E-16EE3A0A2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2554" name="Rectangle 75">
              <a:extLst>
                <a:ext uri="{FF2B5EF4-FFF2-40B4-BE49-F238E27FC236}">
                  <a16:creationId xmlns:a16="http://schemas.microsoft.com/office/drawing/2014/main" id="{83EB5CFB-2BAB-422E-8EFA-0640B91BD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636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2555" name="Rectangle 76">
              <a:extLst>
                <a:ext uri="{FF2B5EF4-FFF2-40B4-BE49-F238E27FC236}">
                  <a16:creationId xmlns:a16="http://schemas.microsoft.com/office/drawing/2014/main" id="{2A6FED40-82A1-45FF-A26F-DBE291487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2556" name="Rectangle 77">
              <a:extLst>
                <a:ext uri="{FF2B5EF4-FFF2-40B4-BE49-F238E27FC236}">
                  <a16:creationId xmlns:a16="http://schemas.microsoft.com/office/drawing/2014/main" id="{9FD1C390-AD92-46FE-B042-51206E5C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2557" name="Rectangle 78">
              <a:extLst>
                <a:ext uri="{FF2B5EF4-FFF2-40B4-BE49-F238E27FC236}">
                  <a16:creationId xmlns:a16="http://schemas.microsoft.com/office/drawing/2014/main" id="{0DEED938-3D41-46AC-99CD-A63458ACE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73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22538" name="Group 80">
            <a:extLst>
              <a:ext uri="{FF2B5EF4-FFF2-40B4-BE49-F238E27FC236}">
                <a16:creationId xmlns:a16="http://schemas.microsoft.com/office/drawing/2014/main" id="{5F06950A-350D-45A7-8319-2CBE409BA5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6263" y="1828800"/>
            <a:ext cx="406400" cy="787400"/>
            <a:chOff x="2763" y="1152"/>
            <a:chExt cx="256" cy="496"/>
          </a:xfrm>
        </p:grpSpPr>
        <p:sp>
          <p:nvSpPr>
            <p:cNvPr id="22544" name="AutoShape 79">
              <a:extLst>
                <a:ext uri="{FF2B5EF4-FFF2-40B4-BE49-F238E27FC236}">
                  <a16:creationId xmlns:a16="http://schemas.microsoft.com/office/drawing/2014/main" id="{4D67C58F-C56A-4BF1-9518-5F776CE799A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3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81">
              <a:extLst>
                <a:ext uri="{FF2B5EF4-FFF2-40B4-BE49-F238E27FC236}">
                  <a16:creationId xmlns:a16="http://schemas.microsoft.com/office/drawing/2014/main" id="{74A7746D-571D-4EA2-8E13-916DDF18E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82">
              <a:extLst>
                <a:ext uri="{FF2B5EF4-FFF2-40B4-BE49-F238E27FC236}">
                  <a16:creationId xmlns:a16="http://schemas.microsoft.com/office/drawing/2014/main" id="{BBDE1BF3-1B26-4B7F-BCA5-3F2B4867C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2547" name="Rectangle 83">
              <a:extLst>
                <a:ext uri="{FF2B5EF4-FFF2-40B4-BE49-F238E27FC236}">
                  <a16:creationId xmlns:a16="http://schemas.microsoft.com/office/drawing/2014/main" id="{4254C5E0-96E5-40C0-822B-4253EDD4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16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</p:grpSp>
      <p:grpSp>
        <p:nvGrpSpPr>
          <p:cNvPr id="22539" name="Group 85">
            <a:extLst>
              <a:ext uri="{FF2B5EF4-FFF2-40B4-BE49-F238E27FC236}">
                <a16:creationId xmlns:a16="http://schemas.microsoft.com/office/drawing/2014/main" id="{030275AD-9581-41D6-819C-8432F77DC7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828800"/>
            <a:ext cx="406400" cy="787400"/>
            <a:chOff x="3600" y="1152"/>
            <a:chExt cx="256" cy="496"/>
          </a:xfrm>
        </p:grpSpPr>
        <p:sp>
          <p:nvSpPr>
            <p:cNvPr id="22540" name="AutoShape 84">
              <a:extLst>
                <a:ext uri="{FF2B5EF4-FFF2-40B4-BE49-F238E27FC236}">
                  <a16:creationId xmlns:a16="http://schemas.microsoft.com/office/drawing/2014/main" id="{5232B1B2-2F13-4846-8A5C-DE12148DEB8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0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86">
              <a:extLst>
                <a:ext uri="{FF2B5EF4-FFF2-40B4-BE49-F238E27FC236}">
                  <a16:creationId xmlns:a16="http://schemas.microsoft.com/office/drawing/2014/main" id="{00FF298B-D2D8-4111-845B-1C22CB232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2" y="1408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87">
              <a:extLst>
                <a:ext uri="{FF2B5EF4-FFF2-40B4-BE49-F238E27FC236}">
                  <a16:creationId xmlns:a16="http://schemas.microsoft.com/office/drawing/2014/main" id="{9EAA0198-9CC1-415E-B183-CD20CE554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2543" name="Rectangle 88">
              <a:extLst>
                <a:ext uri="{FF2B5EF4-FFF2-40B4-BE49-F238E27FC236}">
                  <a16:creationId xmlns:a16="http://schemas.microsoft.com/office/drawing/2014/main" id="{D074A4A0-F513-415F-8874-1D05239BC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6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3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9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7">
            <a:extLst>
              <a:ext uri="{FF2B5EF4-FFF2-40B4-BE49-F238E27FC236}">
                <a16:creationId xmlns:a16="http://schemas.microsoft.com/office/drawing/2014/main" id="{658F2DAF-1780-4081-B37C-58C5FD2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12700"/>
            <a:ext cx="110553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">
            <a:extLst>
              <a:ext uri="{FF2B5EF4-FFF2-40B4-BE49-F238E27FC236}">
                <a16:creationId xmlns:a16="http://schemas.microsoft.com/office/drawing/2014/main" id="{736D6738-0526-4AF9-8C3E-FA6F062DA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equal denominators</a:t>
            </a: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B8F365F3-85F5-4AAB-8D31-9C1425A0A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775075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/>
              <a:t>Click to see animation</a:t>
            </a:r>
          </a:p>
        </p:txBody>
      </p:sp>
      <p:sp>
        <p:nvSpPr>
          <p:cNvPr id="5125" name="Rectangle 8">
            <a:extLst>
              <a:ext uri="{FF2B5EF4-FFF2-40B4-BE49-F238E27FC236}">
                <a16:creationId xmlns:a16="http://schemas.microsoft.com/office/drawing/2014/main" id="{45267F12-827D-48EC-8303-8889CE1A7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5126" name="Text Box 10">
            <a:extLst>
              <a:ext uri="{FF2B5EF4-FFF2-40B4-BE49-F238E27FC236}">
                <a16:creationId xmlns:a16="http://schemas.microsoft.com/office/drawing/2014/main" id="{63DAB00E-B353-43E2-A96B-05DAEAE9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305050"/>
            <a:ext cx="79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CC"/>
                </a:solidFill>
              </a:rPr>
              <a:t>=  ?</a:t>
            </a:r>
          </a:p>
        </p:txBody>
      </p:sp>
      <p:grpSp>
        <p:nvGrpSpPr>
          <p:cNvPr id="5127" name="Group 24">
            <a:extLst>
              <a:ext uri="{FF2B5EF4-FFF2-40B4-BE49-F238E27FC236}">
                <a16:creationId xmlns:a16="http://schemas.microsoft.com/office/drawing/2014/main" id="{640DA79B-1F84-4543-8AC6-CAC15CD64FF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58863"/>
            <a:ext cx="2020888" cy="723900"/>
            <a:chOff x="528" y="667"/>
            <a:chExt cx="1273" cy="456"/>
          </a:xfrm>
        </p:grpSpPr>
        <p:grpSp>
          <p:nvGrpSpPr>
            <p:cNvPr id="5153" name="Group 23">
              <a:extLst>
                <a:ext uri="{FF2B5EF4-FFF2-40B4-BE49-F238E27FC236}">
                  <a16:creationId xmlns:a16="http://schemas.microsoft.com/office/drawing/2014/main" id="{12571C74-433B-4EB3-8D0A-52583E804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667"/>
              <a:ext cx="378" cy="456"/>
              <a:chOff x="1423" y="667"/>
              <a:chExt cx="378" cy="456"/>
            </a:xfrm>
          </p:grpSpPr>
          <p:sp>
            <p:nvSpPr>
              <p:cNvPr id="5155" name="Rectangle 17">
                <a:extLst>
                  <a:ext uri="{FF2B5EF4-FFF2-40B4-BE49-F238E27FC236}">
                    <a16:creationId xmlns:a16="http://schemas.microsoft.com/office/drawing/2014/main" id="{66C3145C-C43D-4448-A7DC-53E196341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3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5156" name="Rectangle 19">
                <a:extLst>
                  <a:ext uri="{FF2B5EF4-FFF2-40B4-BE49-F238E27FC236}">
                    <a16:creationId xmlns:a16="http://schemas.microsoft.com/office/drawing/2014/main" id="{2812BE8A-8369-4673-8EDB-CD520D891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1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5157" name="Rectangle 16">
                <a:extLst>
                  <a:ext uri="{FF2B5EF4-FFF2-40B4-BE49-F238E27FC236}">
                    <a16:creationId xmlns:a16="http://schemas.microsoft.com/office/drawing/2014/main" id="{2B3657FD-33EC-4ECD-B162-21155C39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5158" name="Rectangle 18">
                <a:extLst>
                  <a:ext uri="{FF2B5EF4-FFF2-40B4-BE49-F238E27FC236}">
                    <a16:creationId xmlns:a16="http://schemas.microsoft.com/office/drawing/2014/main" id="{86C4D7F8-DCA2-4042-8DEF-9260C60A0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grpSp>
            <p:nvGrpSpPr>
              <p:cNvPr id="5159" name="Group 21">
                <a:extLst>
                  <a:ext uri="{FF2B5EF4-FFF2-40B4-BE49-F238E27FC236}">
                    <a16:creationId xmlns:a16="http://schemas.microsoft.com/office/drawing/2014/main" id="{7AF2CC2C-259E-4525-A4BD-622C78149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7" y="899"/>
                <a:ext cx="374" cy="1"/>
                <a:chOff x="1423" y="906"/>
                <a:chExt cx="374" cy="1"/>
              </a:xfrm>
            </p:grpSpPr>
            <p:sp>
              <p:nvSpPr>
                <p:cNvPr id="5161" name="Freeform 14">
                  <a:extLst>
                    <a:ext uri="{FF2B5EF4-FFF2-40B4-BE49-F238E27FC236}">
                      <a16:creationId xmlns:a16="http://schemas.microsoft.com/office/drawing/2014/main" id="{663DD341-7041-424A-9A49-9FACF180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3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2" name="Freeform 15">
                  <a:extLst>
                    <a:ext uri="{FF2B5EF4-FFF2-40B4-BE49-F238E27FC236}">
                      <a16:creationId xmlns:a16="http://schemas.microsoft.com/office/drawing/2014/main" id="{1D4C5DC2-E1E0-4135-914C-0C36EF5E0A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0" name="Rectangle 20">
                <a:extLst>
                  <a:ext uri="{FF2B5EF4-FFF2-40B4-BE49-F238E27FC236}">
                    <a16:creationId xmlns:a16="http://schemas.microsoft.com/office/drawing/2014/main" id="{22C35DA4-02A3-4255-A552-4730AC7AF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" y="753"/>
                <a:ext cx="11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5154" name="Text Box 18">
              <a:extLst>
                <a:ext uri="{FF2B5EF4-FFF2-40B4-BE49-F238E27FC236}">
                  <a16:creationId xmlns:a16="http://schemas.microsoft.com/office/drawing/2014/main" id="{1B1DEA75-9C75-4B64-B7DA-691557129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2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33CC"/>
                  </a:solidFill>
                </a:rPr>
                <a:t>Example</a:t>
              </a:r>
              <a:r>
                <a:rPr lang="en-US" altLang="en-US" sz="2400">
                  <a:solidFill>
                    <a:srgbClr val="FF33CC"/>
                  </a:solidFill>
                </a:rPr>
                <a:t>:</a:t>
              </a:r>
              <a:endParaRPr lang="en-US" altLang="en-US" sz="2800" b="1">
                <a:solidFill>
                  <a:srgbClr val="FF33CC"/>
                </a:solidFill>
              </a:endParaRPr>
            </a:p>
          </p:txBody>
        </p:sp>
      </p:grpSp>
      <p:grpSp>
        <p:nvGrpSpPr>
          <p:cNvPr id="5128" name="Group 52">
            <a:extLst>
              <a:ext uri="{FF2B5EF4-FFF2-40B4-BE49-F238E27FC236}">
                <a16:creationId xmlns:a16="http://schemas.microsoft.com/office/drawing/2014/main" id="{ACBD19F0-0D5D-4B26-B919-5618AC615DB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905000"/>
            <a:ext cx="1562100" cy="1562100"/>
            <a:chOff x="672" y="1200"/>
            <a:chExt cx="984" cy="984"/>
          </a:xfrm>
        </p:grpSpPr>
        <p:sp>
          <p:nvSpPr>
            <p:cNvPr id="5144" name="AutoShape 26">
              <a:extLst>
                <a:ext uri="{FF2B5EF4-FFF2-40B4-BE49-F238E27FC236}">
                  <a16:creationId xmlns:a16="http://schemas.microsoft.com/office/drawing/2014/main" id="{DF4DA29C-AF39-4E93-962A-6E4CCD8C05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8">
              <a:extLst>
                <a:ext uri="{FF2B5EF4-FFF2-40B4-BE49-F238E27FC236}">
                  <a16:creationId xmlns:a16="http://schemas.microsoft.com/office/drawing/2014/main" id="{8FFD9F30-0685-45EC-8D14-3624C4453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9">
              <a:extLst>
                <a:ext uri="{FF2B5EF4-FFF2-40B4-BE49-F238E27FC236}">
                  <a16:creationId xmlns:a16="http://schemas.microsoft.com/office/drawing/2014/main" id="{0D465B36-FBBA-4A37-BD20-2D38A8BE5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30">
              <a:extLst>
                <a:ext uri="{FF2B5EF4-FFF2-40B4-BE49-F238E27FC236}">
                  <a16:creationId xmlns:a16="http://schemas.microsoft.com/office/drawing/2014/main" id="{AB5EB76F-23E3-4837-B8EE-4D59AC86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31">
              <a:extLst>
                <a:ext uri="{FF2B5EF4-FFF2-40B4-BE49-F238E27FC236}">
                  <a16:creationId xmlns:a16="http://schemas.microsoft.com/office/drawing/2014/main" id="{0290AC48-0624-4A79-8CE1-AABFB707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32">
              <a:extLst>
                <a:ext uri="{FF2B5EF4-FFF2-40B4-BE49-F238E27FC236}">
                  <a16:creationId xmlns:a16="http://schemas.microsoft.com/office/drawing/2014/main" id="{775C556B-5EC2-4B76-893C-348BEFED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3">
              <a:extLst>
                <a:ext uri="{FF2B5EF4-FFF2-40B4-BE49-F238E27FC236}">
                  <a16:creationId xmlns:a16="http://schemas.microsoft.com/office/drawing/2014/main" id="{48EFF77C-32F7-4897-8439-9EEFE39CF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4">
              <a:extLst>
                <a:ext uri="{FF2B5EF4-FFF2-40B4-BE49-F238E27FC236}">
                  <a16:creationId xmlns:a16="http://schemas.microsoft.com/office/drawing/2014/main" id="{6BE2A8F1-610F-4BC6-82B1-F324202FB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6">
              <a:extLst>
                <a:ext uri="{FF2B5EF4-FFF2-40B4-BE49-F238E27FC236}">
                  <a16:creationId xmlns:a16="http://schemas.microsoft.com/office/drawing/2014/main" id="{C8A9A440-99EA-49C5-ACAB-33434ED77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9" name="Group 53">
            <a:extLst>
              <a:ext uri="{FF2B5EF4-FFF2-40B4-BE49-F238E27FC236}">
                <a16:creationId xmlns:a16="http://schemas.microsoft.com/office/drawing/2014/main" id="{4D5A9700-8CC7-4C78-9636-02614E47A49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905000"/>
            <a:ext cx="1562100" cy="1562100"/>
            <a:chOff x="2304" y="1200"/>
            <a:chExt cx="984" cy="984"/>
          </a:xfrm>
        </p:grpSpPr>
        <p:sp>
          <p:nvSpPr>
            <p:cNvPr id="5135" name="AutoShape 38">
              <a:extLst>
                <a:ext uri="{FF2B5EF4-FFF2-40B4-BE49-F238E27FC236}">
                  <a16:creationId xmlns:a16="http://schemas.microsoft.com/office/drawing/2014/main" id="{117BE3F2-7D16-4E45-A6A9-7F4F398125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40">
              <a:extLst>
                <a:ext uri="{FF2B5EF4-FFF2-40B4-BE49-F238E27FC236}">
                  <a16:creationId xmlns:a16="http://schemas.microsoft.com/office/drawing/2014/main" id="{F15B2DA0-EEC9-43D3-B20C-06369E2C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42">
              <a:extLst>
                <a:ext uri="{FF2B5EF4-FFF2-40B4-BE49-F238E27FC236}">
                  <a16:creationId xmlns:a16="http://schemas.microsoft.com/office/drawing/2014/main" id="{C390BAD5-8364-454A-BFB1-FED68E6F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43">
              <a:extLst>
                <a:ext uri="{FF2B5EF4-FFF2-40B4-BE49-F238E27FC236}">
                  <a16:creationId xmlns:a16="http://schemas.microsoft.com/office/drawing/2014/main" id="{8A6A4E35-E485-4B90-B6E3-38CD5256F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45">
              <a:extLst>
                <a:ext uri="{FF2B5EF4-FFF2-40B4-BE49-F238E27FC236}">
                  <a16:creationId xmlns:a16="http://schemas.microsoft.com/office/drawing/2014/main" id="{4C2DCE28-8F81-4ABE-A94E-400F19243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46">
              <a:extLst>
                <a:ext uri="{FF2B5EF4-FFF2-40B4-BE49-F238E27FC236}">
                  <a16:creationId xmlns:a16="http://schemas.microsoft.com/office/drawing/2014/main" id="{AE99A896-DB86-499E-B5C7-96AB2D73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48">
              <a:extLst>
                <a:ext uri="{FF2B5EF4-FFF2-40B4-BE49-F238E27FC236}">
                  <a16:creationId xmlns:a16="http://schemas.microsoft.com/office/drawing/2014/main" id="{A7ADB95F-5424-4614-B213-BF34BC88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49">
              <a:extLst>
                <a:ext uri="{FF2B5EF4-FFF2-40B4-BE49-F238E27FC236}">
                  <a16:creationId xmlns:a16="http://schemas.microsoft.com/office/drawing/2014/main" id="{C637A8D3-5DD7-41B7-8699-A2D27B7C8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50">
              <a:extLst>
                <a:ext uri="{FF2B5EF4-FFF2-40B4-BE49-F238E27FC236}">
                  <a16:creationId xmlns:a16="http://schemas.microsoft.com/office/drawing/2014/main" id="{B2619C23-9FD3-43F3-A66A-216BF896B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TextBox 1">
            <a:extLst>
              <a:ext uri="{FF2B5EF4-FFF2-40B4-BE49-F238E27FC236}">
                <a16:creationId xmlns:a16="http://schemas.microsoft.com/office/drawing/2014/main" id="{C9A16190-1E47-4170-B71B-E442204C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12065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(</a:t>
            </a:r>
            <a:r>
              <a:rPr lang="en-US" altLang="en-US" sz="1800" i="1">
                <a:solidFill>
                  <a:srgbClr val="FF33CC"/>
                </a:solidFill>
              </a:rPr>
              <a:t>Remember: addition means combining objects</a:t>
            </a:r>
            <a:r>
              <a:rPr lang="en-US" altLang="en-US" sz="1800">
                <a:solidFill>
                  <a:srgbClr val="FF33CC"/>
                </a:solidFill>
              </a:rPr>
              <a:t>.)</a:t>
            </a:r>
          </a:p>
        </p:txBody>
      </p:sp>
      <p:pic>
        <p:nvPicPr>
          <p:cNvPr id="5131" name="Picture 47" descr="pizza0">
            <a:extLst>
              <a:ext uri="{FF2B5EF4-FFF2-40B4-BE49-F238E27FC236}">
                <a16:creationId xmlns:a16="http://schemas.microsoft.com/office/drawing/2014/main" id="{0F49FF2D-2B5D-417F-B374-F45CF0AE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624138"/>
            <a:ext cx="9239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8" descr="pizza1 copy">
            <a:extLst>
              <a:ext uri="{FF2B5EF4-FFF2-40B4-BE49-F238E27FC236}">
                <a16:creationId xmlns:a16="http://schemas.microsoft.com/office/drawing/2014/main" id="{5C6F6591-3B54-4D0E-B6A9-5503A388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662238"/>
            <a:ext cx="6667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9" descr="pizza2 copy">
            <a:extLst>
              <a:ext uri="{FF2B5EF4-FFF2-40B4-BE49-F238E27FC236}">
                <a16:creationId xmlns:a16="http://schemas.microsoft.com/office/drawing/2014/main" id="{64EBD5F5-E23E-46D4-AAC0-0F70ECD4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2681288"/>
            <a:ext cx="6508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51" descr="pizza3 copy">
            <a:extLst>
              <a:ext uri="{FF2B5EF4-FFF2-40B4-BE49-F238E27FC236}">
                <a16:creationId xmlns:a16="http://schemas.microsoft.com/office/drawing/2014/main" id="{264CD6BE-D465-4D12-B216-856EA05F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632075"/>
            <a:ext cx="82708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E6F8520-A9F4-4CA4-BC95-4CA9516D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76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Subtraction of Fractions with </a:t>
            </a:r>
            <a:r>
              <a:rPr lang="en-US" altLang="en-US" sz="2800" b="1" u="sng">
                <a:solidFill>
                  <a:srgbClr val="FF0000"/>
                </a:solidFill>
              </a:rPr>
              <a:t>equal</a:t>
            </a:r>
            <a:r>
              <a:rPr lang="en-US" altLang="en-US" sz="2800" b="1"/>
              <a:t> denominators</a:t>
            </a:r>
          </a:p>
        </p:txBody>
      </p:sp>
      <p:pic>
        <p:nvPicPr>
          <p:cNvPr id="23555" name="Picture 13" descr="8twelveth">
            <a:extLst>
              <a:ext uri="{FF2B5EF4-FFF2-40B4-BE49-F238E27FC236}">
                <a16:creationId xmlns:a16="http://schemas.microsoft.com/office/drawing/2014/main" id="{9245D9D1-4646-421A-9764-D5C388BB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970213"/>
            <a:ext cx="1549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9" name="Text Box 43">
            <a:extLst>
              <a:ext uri="{FF2B5EF4-FFF2-40B4-BE49-F238E27FC236}">
                <a16:creationId xmlns:a16="http://schemas.microsoft.com/office/drawing/2014/main" id="{1FEA3E76-A7A5-4782-83B0-0AD1AC86E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76800"/>
            <a:ext cx="517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Now you can see that there are only 8 pieces left,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therefore </a:t>
            </a:r>
          </a:p>
        </p:txBody>
      </p:sp>
      <p:sp>
        <p:nvSpPr>
          <p:cNvPr id="23557" name="Text Box 46">
            <a:extLst>
              <a:ext uri="{FF2B5EF4-FFF2-40B4-BE49-F238E27FC236}">
                <a16:creationId xmlns:a16="http://schemas.microsoft.com/office/drawing/2014/main" id="{D63FE4CE-66D6-4C21-9C18-E276DFB64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31988"/>
            <a:ext cx="325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This means to take away</a:t>
            </a:r>
            <a:r>
              <a:rPr lang="en-US" altLang="en-US" sz="2000"/>
              <a:t> </a:t>
            </a:r>
          </a:p>
        </p:txBody>
      </p:sp>
      <p:sp>
        <p:nvSpPr>
          <p:cNvPr id="23558" name="Text Box 48">
            <a:extLst>
              <a:ext uri="{FF2B5EF4-FFF2-40B4-BE49-F238E27FC236}">
                <a16:creationId xmlns:a16="http://schemas.microsoft.com/office/drawing/2014/main" id="{6B897630-28E0-45DA-B9BA-3717D245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050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from</a:t>
            </a:r>
            <a:endParaRPr lang="en-US" altLang="en-US" sz="2000"/>
          </a:p>
        </p:txBody>
      </p:sp>
      <p:sp>
        <p:nvSpPr>
          <p:cNvPr id="23559" name="Text Box 50">
            <a:extLst>
              <a:ext uri="{FF2B5EF4-FFF2-40B4-BE49-F238E27FC236}">
                <a16:creationId xmlns:a16="http://schemas.microsoft.com/office/drawing/2014/main" id="{3272D098-CD0A-4D6D-876A-3A3063A6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703"/>
                </a:solidFill>
              </a:rPr>
              <a:t>Example:</a:t>
            </a:r>
          </a:p>
        </p:txBody>
      </p:sp>
      <p:grpSp>
        <p:nvGrpSpPr>
          <p:cNvPr id="23560" name="Group 53">
            <a:extLst>
              <a:ext uri="{FF2B5EF4-FFF2-40B4-BE49-F238E27FC236}">
                <a16:creationId xmlns:a16="http://schemas.microsoft.com/office/drawing/2014/main" id="{2D76495A-FBB6-4F20-8496-D2B3849CC1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9988" y="990600"/>
            <a:ext cx="1165225" cy="787400"/>
            <a:chOff x="1537" y="624"/>
            <a:chExt cx="734" cy="496"/>
          </a:xfrm>
        </p:grpSpPr>
        <p:sp>
          <p:nvSpPr>
            <p:cNvPr id="23596" name="AutoShape 52">
              <a:extLst>
                <a:ext uri="{FF2B5EF4-FFF2-40B4-BE49-F238E27FC236}">
                  <a16:creationId xmlns:a16="http://schemas.microsoft.com/office/drawing/2014/main" id="{617BAB8C-A3AA-471A-95D9-C39705B62C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7" y="624"/>
              <a:ext cx="73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54">
              <a:extLst>
                <a:ext uri="{FF2B5EF4-FFF2-40B4-BE49-F238E27FC236}">
                  <a16:creationId xmlns:a16="http://schemas.microsoft.com/office/drawing/2014/main" id="{34081EC2-A02E-44F0-A752-4ED606338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9" y="880"/>
              <a:ext cx="1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55">
              <a:extLst>
                <a:ext uri="{FF2B5EF4-FFF2-40B4-BE49-F238E27FC236}">
                  <a16:creationId xmlns:a16="http://schemas.microsoft.com/office/drawing/2014/main" id="{CBE14107-1073-47D6-978A-22650D21E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" y="880"/>
              <a:ext cx="1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Rectangle 56">
              <a:extLst>
                <a:ext uri="{FF2B5EF4-FFF2-40B4-BE49-F238E27FC236}">
                  <a16:creationId xmlns:a16="http://schemas.microsoft.com/office/drawing/2014/main" id="{E5EBE709-1FE3-45A6-BE5E-86586ED4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9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600" name="Rectangle 57">
              <a:extLst>
                <a:ext uri="{FF2B5EF4-FFF2-40B4-BE49-F238E27FC236}">
                  <a16:creationId xmlns:a16="http://schemas.microsoft.com/office/drawing/2014/main" id="{872D1D07-CB95-4CED-A701-FBCE69630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" y="63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3601" name="Rectangle 58">
              <a:extLst>
                <a:ext uri="{FF2B5EF4-FFF2-40B4-BE49-F238E27FC236}">
                  <a16:creationId xmlns:a16="http://schemas.microsoft.com/office/drawing/2014/main" id="{619DD674-1E25-46DF-B0EF-50AD90BB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907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602" name="Rectangle 59">
              <a:extLst>
                <a:ext uri="{FF2B5EF4-FFF2-40B4-BE49-F238E27FC236}">
                  <a16:creationId xmlns:a16="http://schemas.microsoft.com/office/drawing/2014/main" id="{D5AF1DB6-0DB0-49F2-AA76-4D5ACD735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636"/>
              <a:ext cx="26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3603" name="Rectangle 60">
              <a:extLst>
                <a:ext uri="{FF2B5EF4-FFF2-40B4-BE49-F238E27FC236}">
                  <a16:creationId xmlns:a16="http://schemas.microsoft.com/office/drawing/2014/main" id="{8CBC2083-66AA-47D8-BB7F-8FB90DBE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1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3604" name="Rectangle 61">
              <a:extLst>
                <a:ext uri="{FF2B5EF4-FFF2-40B4-BE49-F238E27FC236}">
                  <a16:creationId xmlns:a16="http://schemas.microsoft.com/office/drawing/2014/main" id="{9FDFB2F0-8952-4DC6-9F5E-0750CF8F7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75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3605" name="Rectangle 62">
              <a:extLst>
                <a:ext uri="{FF2B5EF4-FFF2-40B4-BE49-F238E27FC236}">
                  <a16:creationId xmlns:a16="http://schemas.microsoft.com/office/drawing/2014/main" id="{A06E3ADB-9E3B-43F2-AD3F-B4EB0D294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73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23561" name="Group 64">
            <a:extLst>
              <a:ext uri="{FF2B5EF4-FFF2-40B4-BE49-F238E27FC236}">
                <a16:creationId xmlns:a16="http://schemas.microsoft.com/office/drawing/2014/main" id="{7D7AC4BC-0137-4EF7-8752-3A150497B0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6263" y="1828800"/>
            <a:ext cx="406400" cy="787400"/>
            <a:chOff x="2763" y="1152"/>
            <a:chExt cx="256" cy="496"/>
          </a:xfrm>
        </p:grpSpPr>
        <p:sp>
          <p:nvSpPr>
            <p:cNvPr id="23592" name="AutoShape 63">
              <a:extLst>
                <a:ext uri="{FF2B5EF4-FFF2-40B4-BE49-F238E27FC236}">
                  <a16:creationId xmlns:a16="http://schemas.microsoft.com/office/drawing/2014/main" id="{4F2C71D8-D6C1-4895-A2D4-036B9F39F9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63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65">
              <a:extLst>
                <a:ext uri="{FF2B5EF4-FFF2-40B4-BE49-F238E27FC236}">
                  <a16:creationId xmlns:a16="http://schemas.microsoft.com/office/drawing/2014/main" id="{3ACFDEC7-C1BF-4B4A-9D3E-FF4134CCA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1408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Rectangle 66">
              <a:extLst>
                <a:ext uri="{FF2B5EF4-FFF2-40B4-BE49-F238E27FC236}">
                  <a16:creationId xmlns:a16="http://schemas.microsoft.com/office/drawing/2014/main" id="{01495B13-1E3D-41F4-8A42-3368BCDD7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95" name="Rectangle 67">
              <a:extLst>
                <a:ext uri="{FF2B5EF4-FFF2-40B4-BE49-F238E27FC236}">
                  <a16:creationId xmlns:a16="http://schemas.microsoft.com/office/drawing/2014/main" id="{8A02BD8D-4734-45F5-A132-2B6165849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16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</p:grpSp>
      <p:grpSp>
        <p:nvGrpSpPr>
          <p:cNvPr id="23562" name="Group 69">
            <a:extLst>
              <a:ext uri="{FF2B5EF4-FFF2-40B4-BE49-F238E27FC236}">
                <a16:creationId xmlns:a16="http://schemas.microsoft.com/office/drawing/2014/main" id="{183096F4-0735-4DA6-A102-51E4B9F84E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00" y="1828800"/>
            <a:ext cx="406400" cy="787400"/>
            <a:chOff x="3600" y="1152"/>
            <a:chExt cx="256" cy="496"/>
          </a:xfrm>
        </p:grpSpPr>
        <p:sp>
          <p:nvSpPr>
            <p:cNvPr id="23588" name="AutoShape 68">
              <a:extLst>
                <a:ext uri="{FF2B5EF4-FFF2-40B4-BE49-F238E27FC236}">
                  <a16:creationId xmlns:a16="http://schemas.microsoft.com/office/drawing/2014/main" id="{461BF34D-22DC-4D94-8CC6-5B8F350547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0" y="1152"/>
              <a:ext cx="25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70">
              <a:extLst>
                <a:ext uri="{FF2B5EF4-FFF2-40B4-BE49-F238E27FC236}">
                  <a16:creationId xmlns:a16="http://schemas.microsoft.com/office/drawing/2014/main" id="{3C56E587-A108-498D-B39E-98A54AB60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2" y="1408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Rectangle 71">
              <a:extLst>
                <a:ext uri="{FF2B5EF4-FFF2-40B4-BE49-F238E27FC236}">
                  <a16:creationId xmlns:a16="http://schemas.microsoft.com/office/drawing/2014/main" id="{41827AA2-C5AA-4FDC-BDBE-7B915EB78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" y="1435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91" name="Rectangle 72">
              <a:extLst>
                <a:ext uri="{FF2B5EF4-FFF2-40B4-BE49-F238E27FC236}">
                  <a16:creationId xmlns:a16="http://schemas.microsoft.com/office/drawing/2014/main" id="{034819BE-DF30-49C0-BBCB-0C4E0935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116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</p:grpSp>
      <p:grpSp>
        <p:nvGrpSpPr>
          <p:cNvPr id="5" name="Group 74">
            <a:extLst>
              <a:ext uri="{FF2B5EF4-FFF2-40B4-BE49-F238E27FC236}">
                <a16:creationId xmlns:a16="http://schemas.microsoft.com/office/drawing/2014/main" id="{B15B13CA-6C46-4466-B988-E09CE09C03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8400" y="5486400"/>
            <a:ext cx="2006600" cy="787400"/>
            <a:chOff x="1536" y="3456"/>
            <a:chExt cx="1264" cy="496"/>
          </a:xfrm>
        </p:grpSpPr>
        <p:sp>
          <p:nvSpPr>
            <p:cNvPr id="23574" name="AutoShape 73">
              <a:extLst>
                <a:ext uri="{FF2B5EF4-FFF2-40B4-BE49-F238E27FC236}">
                  <a16:creationId xmlns:a16="http://schemas.microsoft.com/office/drawing/2014/main" id="{BC291CE8-E522-4C85-9F9B-D3A1945DE7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3456"/>
              <a:ext cx="126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75">
              <a:extLst>
                <a:ext uri="{FF2B5EF4-FFF2-40B4-BE49-F238E27FC236}">
                  <a16:creationId xmlns:a16="http://schemas.microsoft.com/office/drawing/2014/main" id="{239E5D88-CF28-4EEA-94D6-D39063A33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3712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76">
              <a:extLst>
                <a:ext uri="{FF2B5EF4-FFF2-40B4-BE49-F238E27FC236}">
                  <a16:creationId xmlns:a16="http://schemas.microsoft.com/office/drawing/2014/main" id="{EA21BAAD-A3A2-458D-89EF-39152E168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9" y="3712"/>
              <a:ext cx="19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77">
              <a:extLst>
                <a:ext uri="{FF2B5EF4-FFF2-40B4-BE49-F238E27FC236}">
                  <a16:creationId xmlns:a16="http://schemas.microsoft.com/office/drawing/2014/main" id="{E8DFE747-5AAE-4FC6-B8E4-40B150AA4B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4" y="3712"/>
              <a:ext cx="4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Rectangle 78">
              <a:extLst>
                <a:ext uri="{FF2B5EF4-FFF2-40B4-BE49-F238E27FC236}">
                  <a16:creationId xmlns:a16="http://schemas.microsoft.com/office/drawing/2014/main" id="{7FCB15CC-3458-48A0-8363-2B32C229E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739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79" name="Rectangle 79">
              <a:extLst>
                <a:ext uri="{FF2B5EF4-FFF2-40B4-BE49-F238E27FC236}">
                  <a16:creationId xmlns:a16="http://schemas.microsoft.com/office/drawing/2014/main" id="{10F01878-D4DA-461F-B1A4-5C3EC357E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4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3580" name="Rectangle 80">
              <a:extLst>
                <a:ext uri="{FF2B5EF4-FFF2-40B4-BE49-F238E27FC236}">
                  <a16:creationId xmlns:a16="http://schemas.microsoft.com/office/drawing/2014/main" id="{0441C1B9-7E05-46B7-A5F4-02EFCF0E7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" y="3468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3581" name="Rectangle 81">
              <a:extLst>
                <a:ext uri="{FF2B5EF4-FFF2-40B4-BE49-F238E27FC236}">
                  <a16:creationId xmlns:a16="http://schemas.microsoft.com/office/drawing/2014/main" id="{C5AD0170-48CC-4B97-9A7F-BA2354BE6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1" y="3739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82" name="Rectangle 82">
              <a:extLst>
                <a:ext uri="{FF2B5EF4-FFF2-40B4-BE49-F238E27FC236}">
                  <a16:creationId xmlns:a16="http://schemas.microsoft.com/office/drawing/2014/main" id="{4B7BF72F-455F-4B91-89A9-75BFDEFC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" y="34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3583" name="Rectangle 83">
              <a:extLst>
                <a:ext uri="{FF2B5EF4-FFF2-40B4-BE49-F238E27FC236}">
                  <a16:creationId xmlns:a16="http://schemas.microsoft.com/office/drawing/2014/main" id="{58647673-B619-44FE-9D77-7E19DA18C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" y="3739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84" name="Rectangle 84">
              <a:extLst>
                <a:ext uri="{FF2B5EF4-FFF2-40B4-BE49-F238E27FC236}">
                  <a16:creationId xmlns:a16="http://schemas.microsoft.com/office/drawing/2014/main" id="{8B2966B6-3AE1-4F21-B508-EA63E069E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3468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3585" name="Rectangle 85">
              <a:extLst>
                <a:ext uri="{FF2B5EF4-FFF2-40B4-BE49-F238E27FC236}">
                  <a16:creationId xmlns:a16="http://schemas.microsoft.com/office/drawing/2014/main" id="{BDDDEB5E-9935-4BC0-BBA4-933F3206A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3446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3586" name="Rectangle 86">
              <a:extLst>
                <a:ext uri="{FF2B5EF4-FFF2-40B4-BE49-F238E27FC236}">
                  <a16:creationId xmlns:a16="http://schemas.microsoft.com/office/drawing/2014/main" id="{2671B1F5-69B5-4806-A984-22F1D9803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3567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3587" name="Rectangle 87">
              <a:extLst>
                <a:ext uri="{FF2B5EF4-FFF2-40B4-BE49-F238E27FC236}">
                  <a16:creationId xmlns:a16="http://schemas.microsoft.com/office/drawing/2014/main" id="{92EFD454-75A3-4A6D-8D91-CDA31152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" y="3567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6" name="Group 89">
            <a:extLst>
              <a:ext uri="{FF2B5EF4-FFF2-40B4-BE49-F238E27FC236}">
                <a16:creationId xmlns:a16="http://schemas.microsoft.com/office/drawing/2014/main" id="{9931EB81-BBD6-4D0C-871F-9628F48291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33900" y="5486400"/>
            <a:ext cx="1169988" cy="787400"/>
            <a:chOff x="2856" y="3456"/>
            <a:chExt cx="737" cy="496"/>
          </a:xfrm>
        </p:grpSpPr>
        <p:sp>
          <p:nvSpPr>
            <p:cNvPr id="23565" name="AutoShape 88">
              <a:extLst>
                <a:ext uri="{FF2B5EF4-FFF2-40B4-BE49-F238E27FC236}">
                  <a16:creationId xmlns:a16="http://schemas.microsoft.com/office/drawing/2014/main" id="{789208FF-C042-4108-BB93-971BD02CD2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56" y="3456"/>
              <a:ext cx="73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90">
              <a:extLst>
                <a:ext uri="{FF2B5EF4-FFF2-40B4-BE49-F238E27FC236}">
                  <a16:creationId xmlns:a16="http://schemas.microsoft.com/office/drawing/2014/main" id="{7FE731BF-F6C5-4014-8B03-2D6245AA2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8" y="3712"/>
              <a:ext cx="19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91">
              <a:extLst>
                <a:ext uri="{FF2B5EF4-FFF2-40B4-BE49-F238E27FC236}">
                  <a16:creationId xmlns:a16="http://schemas.microsoft.com/office/drawing/2014/main" id="{8B18F0BC-9EAE-44CD-B29F-1755AFF52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3712"/>
              <a:ext cx="11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Rectangle 92">
              <a:extLst>
                <a:ext uri="{FF2B5EF4-FFF2-40B4-BE49-F238E27FC236}">
                  <a16:creationId xmlns:a16="http://schemas.microsoft.com/office/drawing/2014/main" id="{2E3D9A17-5CA1-4CE3-83E3-F00F8EC0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3739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3569" name="Rectangle 93">
              <a:extLst>
                <a:ext uri="{FF2B5EF4-FFF2-40B4-BE49-F238E27FC236}">
                  <a16:creationId xmlns:a16="http://schemas.microsoft.com/office/drawing/2014/main" id="{FA97E0DE-F325-4BF4-81F8-7F7D54B1E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34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3570" name="Rectangle 94">
              <a:extLst>
                <a:ext uri="{FF2B5EF4-FFF2-40B4-BE49-F238E27FC236}">
                  <a16:creationId xmlns:a16="http://schemas.microsoft.com/office/drawing/2014/main" id="{C8A24F08-36D0-4E20-BD3B-82BF60987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0" y="3739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12</a:t>
              </a:r>
              <a:endParaRPr lang="en-US" altLang="en-US" sz="2400"/>
            </a:p>
          </p:txBody>
        </p:sp>
        <p:sp>
          <p:nvSpPr>
            <p:cNvPr id="23571" name="Rectangle 95">
              <a:extLst>
                <a:ext uri="{FF2B5EF4-FFF2-40B4-BE49-F238E27FC236}">
                  <a16:creationId xmlns:a16="http://schemas.microsoft.com/office/drawing/2014/main" id="{4B2D6890-A434-416C-808B-8DBA5BAAD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468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23572" name="Rectangle 96">
              <a:extLst>
                <a:ext uri="{FF2B5EF4-FFF2-40B4-BE49-F238E27FC236}">
                  <a16:creationId xmlns:a16="http://schemas.microsoft.com/office/drawing/2014/main" id="{17E03ACB-544B-4364-91B3-9AB68C7CB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1" y="3567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3573" name="Rectangle 97">
              <a:extLst>
                <a:ext uri="{FF2B5EF4-FFF2-40B4-BE49-F238E27FC236}">
                  <a16:creationId xmlns:a16="http://schemas.microsoft.com/office/drawing/2014/main" id="{E9DAFA6A-3474-42A5-9C6E-D9DAE6954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5" y="3567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E3DC3D39-30AC-43F0-8947-D045034A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3900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Subtraction of Fractions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CBE94DD1-7D2C-40B2-967C-7376DF896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619"/>
                </a:solidFill>
              </a:rPr>
              <a:t>More examples:</a:t>
            </a:r>
          </a:p>
        </p:txBody>
      </p:sp>
      <p:sp>
        <p:nvSpPr>
          <p:cNvPr id="38966" name="Text Box 54">
            <a:extLst>
              <a:ext uri="{FF2B5EF4-FFF2-40B4-BE49-F238E27FC236}">
                <a16:creationId xmlns:a16="http://schemas.microsoft.com/office/drawing/2014/main" id="{5C890FA0-AF78-44E0-A3D6-D26C4695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91200"/>
            <a:ext cx="360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5229"/>
                </a:solidFill>
              </a:rPr>
              <a:t>Did you get all the answers right?</a:t>
            </a: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91BFEECA-0090-4138-9B98-AF86E8E87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1752600"/>
            <a:ext cx="1243013" cy="787400"/>
            <a:chOff x="624" y="1104"/>
            <a:chExt cx="783" cy="496"/>
          </a:xfrm>
        </p:grpSpPr>
        <p:sp>
          <p:nvSpPr>
            <p:cNvPr id="24707" name="AutoShape 55">
              <a:extLst>
                <a:ext uri="{FF2B5EF4-FFF2-40B4-BE49-F238E27FC236}">
                  <a16:creationId xmlns:a16="http://schemas.microsoft.com/office/drawing/2014/main" id="{5E689317-1E80-46A5-AAE1-0F27C99D6E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4" y="1104"/>
              <a:ext cx="78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57">
              <a:extLst>
                <a:ext uri="{FF2B5EF4-FFF2-40B4-BE49-F238E27FC236}">
                  <a16:creationId xmlns:a16="http://schemas.microsoft.com/office/drawing/2014/main" id="{4F07640E-6736-4A09-918F-D1B4CBB12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" y="1360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58">
              <a:extLst>
                <a:ext uri="{FF2B5EF4-FFF2-40B4-BE49-F238E27FC236}">
                  <a16:creationId xmlns:a16="http://schemas.microsoft.com/office/drawing/2014/main" id="{DFD0D0C7-D900-4179-843C-1E095CA88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1360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Rectangle 59">
              <a:extLst>
                <a:ext uri="{FF2B5EF4-FFF2-40B4-BE49-F238E27FC236}">
                  <a16:creationId xmlns:a16="http://schemas.microsoft.com/office/drawing/2014/main" id="{70F81E92-90EE-473C-870C-6664D98FB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121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711" name="Rectangle 60">
              <a:extLst>
                <a:ext uri="{FF2B5EF4-FFF2-40B4-BE49-F238E27FC236}">
                  <a16:creationId xmlns:a16="http://schemas.microsoft.com/office/drawing/2014/main" id="{B352E83B-9BFA-4938-B944-608D7FB17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21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712" name="Rectangle 61">
              <a:extLst>
                <a:ext uri="{FF2B5EF4-FFF2-40B4-BE49-F238E27FC236}">
                  <a16:creationId xmlns:a16="http://schemas.microsoft.com/office/drawing/2014/main" id="{552E6A87-767E-462D-9E43-4DB8764A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138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16</a:t>
              </a:r>
              <a:endParaRPr lang="en-US" altLang="en-US" sz="2400"/>
            </a:p>
          </p:txBody>
        </p:sp>
        <p:sp>
          <p:nvSpPr>
            <p:cNvPr id="24713" name="Rectangle 62">
              <a:extLst>
                <a:ext uri="{FF2B5EF4-FFF2-40B4-BE49-F238E27FC236}">
                  <a16:creationId xmlns:a16="http://schemas.microsoft.com/office/drawing/2014/main" id="{E5CE41B0-EFFD-4FE5-B231-7EA12015B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" y="11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714" name="Rectangle 63">
              <a:extLst>
                <a:ext uri="{FF2B5EF4-FFF2-40B4-BE49-F238E27FC236}">
                  <a16:creationId xmlns:a16="http://schemas.microsoft.com/office/drawing/2014/main" id="{CBA7756E-E2A4-483F-9D4E-3732963D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38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16</a:t>
              </a:r>
              <a:endParaRPr lang="en-US" altLang="en-US" sz="2400"/>
            </a:p>
          </p:txBody>
        </p:sp>
        <p:sp>
          <p:nvSpPr>
            <p:cNvPr id="24715" name="Rectangle 64">
              <a:extLst>
                <a:ext uri="{FF2B5EF4-FFF2-40B4-BE49-F238E27FC236}">
                  <a16:creationId xmlns:a16="http://schemas.microsoft.com/office/drawing/2014/main" id="{347FE5C4-65A0-4487-BB88-4504B2BB7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" y="111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15</a:t>
              </a:r>
              <a:endParaRPr lang="en-US" altLang="en-US" sz="2400"/>
            </a:p>
          </p:txBody>
        </p:sp>
      </p:grpSp>
      <p:grpSp>
        <p:nvGrpSpPr>
          <p:cNvPr id="3" name="Group 66">
            <a:extLst>
              <a:ext uri="{FF2B5EF4-FFF2-40B4-BE49-F238E27FC236}">
                <a16:creationId xmlns:a16="http://schemas.microsoft.com/office/drawing/2014/main" id="{3404FB24-B7E9-49D5-A7B0-7C0939B2A2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74900" y="1752600"/>
            <a:ext cx="1065213" cy="787400"/>
            <a:chOff x="1496" y="1104"/>
            <a:chExt cx="671" cy="496"/>
          </a:xfrm>
        </p:grpSpPr>
        <p:sp>
          <p:nvSpPr>
            <p:cNvPr id="24700" name="AutoShape 65">
              <a:extLst>
                <a:ext uri="{FF2B5EF4-FFF2-40B4-BE49-F238E27FC236}">
                  <a16:creationId xmlns:a16="http://schemas.microsoft.com/office/drawing/2014/main" id="{401DDBE7-44C6-4FED-87DD-BA0D4FC5EB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96" y="1104"/>
              <a:ext cx="67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Line 67">
              <a:extLst>
                <a:ext uri="{FF2B5EF4-FFF2-40B4-BE49-F238E27FC236}">
                  <a16:creationId xmlns:a16="http://schemas.microsoft.com/office/drawing/2014/main" id="{4A2AF256-65B3-4BEF-9258-678D87783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360"/>
              <a:ext cx="4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Rectangle 68">
              <a:extLst>
                <a:ext uri="{FF2B5EF4-FFF2-40B4-BE49-F238E27FC236}">
                  <a16:creationId xmlns:a16="http://schemas.microsoft.com/office/drawing/2014/main" id="{33CE581F-A386-4FE2-8280-91A5A6778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121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703" name="Rectangle 69">
              <a:extLst>
                <a:ext uri="{FF2B5EF4-FFF2-40B4-BE49-F238E27FC236}">
                  <a16:creationId xmlns:a16="http://schemas.microsoft.com/office/drawing/2014/main" id="{9E963672-2D8E-422C-BE7E-8D3CC50A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09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704" name="Rectangle 70">
              <a:extLst>
                <a:ext uri="{FF2B5EF4-FFF2-40B4-BE49-F238E27FC236}">
                  <a16:creationId xmlns:a16="http://schemas.microsoft.com/office/drawing/2014/main" id="{45C181ED-AC9F-482C-8FDA-B0B6B46C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38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16</a:t>
              </a:r>
              <a:endParaRPr lang="en-US" altLang="en-US" sz="2400"/>
            </a:p>
          </p:txBody>
        </p:sp>
        <p:sp>
          <p:nvSpPr>
            <p:cNvPr id="24705" name="Rectangle 71">
              <a:extLst>
                <a:ext uri="{FF2B5EF4-FFF2-40B4-BE49-F238E27FC236}">
                  <a16:creationId xmlns:a16="http://schemas.microsoft.com/office/drawing/2014/main" id="{E393842A-1FE5-41AA-B622-E13F7EF8F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3" y="11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706" name="Rectangle 72">
              <a:extLst>
                <a:ext uri="{FF2B5EF4-FFF2-40B4-BE49-F238E27FC236}">
                  <a16:creationId xmlns:a16="http://schemas.microsoft.com/office/drawing/2014/main" id="{C9C8DC15-62AF-4D7F-9840-051DB2AA1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0" y="111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15</a:t>
              </a:r>
              <a:endParaRPr lang="en-US" altLang="en-US" sz="2400"/>
            </a:p>
          </p:txBody>
        </p:sp>
      </p:grpSp>
      <p:grpSp>
        <p:nvGrpSpPr>
          <p:cNvPr id="4" name="Group 74">
            <a:extLst>
              <a:ext uri="{FF2B5EF4-FFF2-40B4-BE49-F238E27FC236}">
                <a16:creationId xmlns:a16="http://schemas.microsoft.com/office/drawing/2014/main" id="{341AD38D-BA52-4399-A05B-C53A3AF87A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43300" y="1752600"/>
            <a:ext cx="989013" cy="787400"/>
            <a:chOff x="2232" y="1104"/>
            <a:chExt cx="623" cy="496"/>
          </a:xfrm>
        </p:grpSpPr>
        <p:sp>
          <p:nvSpPr>
            <p:cNvPr id="24691" name="AutoShape 73">
              <a:extLst>
                <a:ext uri="{FF2B5EF4-FFF2-40B4-BE49-F238E27FC236}">
                  <a16:creationId xmlns:a16="http://schemas.microsoft.com/office/drawing/2014/main" id="{64FCFA74-422A-48D9-8B76-E77B6A7092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32" y="1104"/>
              <a:ext cx="62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75">
              <a:extLst>
                <a:ext uri="{FF2B5EF4-FFF2-40B4-BE49-F238E27FC236}">
                  <a16:creationId xmlns:a16="http://schemas.microsoft.com/office/drawing/2014/main" id="{76D9B74F-6493-4FE3-BF9F-F426D877D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4" y="1360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76">
              <a:extLst>
                <a:ext uri="{FF2B5EF4-FFF2-40B4-BE49-F238E27FC236}">
                  <a16:creationId xmlns:a16="http://schemas.microsoft.com/office/drawing/2014/main" id="{8954F044-4FA0-4F33-9439-FD17BF4E0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1360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Rectangle 77">
              <a:extLst>
                <a:ext uri="{FF2B5EF4-FFF2-40B4-BE49-F238E27FC236}">
                  <a16:creationId xmlns:a16="http://schemas.microsoft.com/office/drawing/2014/main" id="{4A1CE7A3-08E7-4EB3-86E7-431BABFAF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138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4695" name="Rectangle 78">
              <a:extLst>
                <a:ext uri="{FF2B5EF4-FFF2-40B4-BE49-F238E27FC236}">
                  <a16:creationId xmlns:a16="http://schemas.microsoft.com/office/drawing/2014/main" id="{7424A068-3E95-405B-B088-E673914AE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11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4696" name="Rectangle 79">
              <a:extLst>
                <a:ext uri="{FF2B5EF4-FFF2-40B4-BE49-F238E27FC236}">
                  <a16:creationId xmlns:a16="http://schemas.microsoft.com/office/drawing/2014/main" id="{6C2A6D1F-91DC-46C4-A575-8B4B61CAA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38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16</a:t>
              </a:r>
              <a:endParaRPr lang="en-US" altLang="en-US" sz="2400"/>
            </a:p>
          </p:txBody>
        </p:sp>
        <p:sp>
          <p:nvSpPr>
            <p:cNvPr id="24697" name="Rectangle 80">
              <a:extLst>
                <a:ext uri="{FF2B5EF4-FFF2-40B4-BE49-F238E27FC236}">
                  <a16:creationId xmlns:a16="http://schemas.microsoft.com/office/drawing/2014/main" id="{068B9AB6-BE88-43CA-886F-32B68636D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11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8</a:t>
              </a:r>
              <a:endParaRPr lang="en-US" altLang="en-US" sz="2400"/>
            </a:p>
          </p:txBody>
        </p:sp>
        <p:sp>
          <p:nvSpPr>
            <p:cNvPr id="24698" name="Rectangle 81">
              <a:extLst>
                <a:ext uri="{FF2B5EF4-FFF2-40B4-BE49-F238E27FC236}">
                  <a16:creationId xmlns:a16="http://schemas.microsoft.com/office/drawing/2014/main" id="{87585282-0A20-4422-B86D-38C7ECF80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4" y="123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4699" name="Rectangle 82">
              <a:extLst>
                <a:ext uri="{FF2B5EF4-FFF2-40B4-BE49-F238E27FC236}">
                  <a16:creationId xmlns:a16="http://schemas.microsoft.com/office/drawing/2014/main" id="{72FAEF15-0251-4B27-9DDA-B08A372A5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6" y="121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5" name="Group 84">
            <a:extLst>
              <a:ext uri="{FF2B5EF4-FFF2-40B4-BE49-F238E27FC236}">
                <a16:creationId xmlns:a16="http://schemas.microsoft.com/office/drawing/2014/main" id="{99558603-F559-482F-95EB-D095058B76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3048000"/>
            <a:ext cx="1014413" cy="787400"/>
            <a:chOff x="624" y="1920"/>
            <a:chExt cx="639" cy="496"/>
          </a:xfrm>
        </p:grpSpPr>
        <p:sp>
          <p:nvSpPr>
            <p:cNvPr id="24682" name="AutoShape 83">
              <a:extLst>
                <a:ext uri="{FF2B5EF4-FFF2-40B4-BE49-F238E27FC236}">
                  <a16:creationId xmlns:a16="http://schemas.microsoft.com/office/drawing/2014/main" id="{B466891C-AC4C-44EE-8554-E6EC58BE42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4" y="1920"/>
              <a:ext cx="63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85">
              <a:extLst>
                <a:ext uri="{FF2B5EF4-FFF2-40B4-BE49-F238E27FC236}">
                  <a16:creationId xmlns:a16="http://schemas.microsoft.com/office/drawing/2014/main" id="{1082560C-9684-4182-97AA-D13F70F4B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" y="2176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86">
              <a:extLst>
                <a:ext uri="{FF2B5EF4-FFF2-40B4-BE49-F238E27FC236}">
                  <a16:creationId xmlns:a16="http://schemas.microsoft.com/office/drawing/2014/main" id="{97D47AF5-2973-47CB-8D9A-766EAEC16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" y="2176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Rectangle 87">
              <a:extLst>
                <a:ext uri="{FF2B5EF4-FFF2-40B4-BE49-F238E27FC236}">
                  <a16:creationId xmlns:a16="http://schemas.microsoft.com/office/drawing/2014/main" id="{5CFE32D4-E437-435F-907E-7FF31C077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86" name="Rectangle 88">
              <a:extLst>
                <a:ext uri="{FF2B5EF4-FFF2-40B4-BE49-F238E27FC236}">
                  <a16:creationId xmlns:a16="http://schemas.microsoft.com/office/drawing/2014/main" id="{3FCC563D-ACD2-4542-BF40-B1F93F951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87" name="Rectangle 89">
              <a:extLst>
                <a:ext uri="{FF2B5EF4-FFF2-40B4-BE49-F238E27FC236}">
                  <a16:creationId xmlns:a16="http://schemas.microsoft.com/office/drawing/2014/main" id="{93F02EE9-4C09-4CA8-BD84-3A8340900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24688" name="Rectangle 90">
              <a:extLst>
                <a:ext uri="{FF2B5EF4-FFF2-40B4-BE49-F238E27FC236}">
                  <a16:creationId xmlns:a16="http://schemas.microsoft.com/office/drawing/2014/main" id="{19F21297-BB5F-4888-9EE1-4047B3FB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4689" name="Rectangle 91">
              <a:extLst>
                <a:ext uri="{FF2B5EF4-FFF2-40B4-BE49-F238E27FC236}">
                  <a16:creationId xmlns:a16="http://schemas.microsoft.com/office/drawing/2014/main" id="{052B4BF9-08A5-4FF3-BE87-B2D44349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690" name="Rectangle 92">
              <a:extLst>
                <a:ext uri="{FF2B5EF4-FFF2-40B4-BE49-F238E27FC236}">
                  <a16:creationId xmlns:a16="http://schemas.microsoft.com/office/drawing/2014/main" id="{710F41B8-A63F-47B5-B00B-473403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</a:t>
              </a:r>
              <a:endParaRPr lang="en-US" altLang="en-US" sz="2400"/>
            </a:p>
          </p:txBody>
        </p:sp>
      </p:grpSp>
      <p:grpSp>
        <p:nvGrpSpPr>
          <p:cNvPr id="6" name="Group 94">
            <a:extLst>
              <a:ext uri="{FF2B5EF4-FFF2-40B4-BE49-F238E27FC236}">
                <a16:creationId xmlns:a16="http://schemas.microsoft.com/office/drawing/2014/main" id="{DDC4E038-D4DA-4B16-8C25-16C886C6B0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00" y="3048000"/>
            <a:ext cx="1774825" cy="787400"/>
            <a:chOff x="1344" y="1920"/>
            <a:chExt cx="1118" cy="496"/>
          </a:xfrm>
        </p:grpSpPr>
        <p:sp>
          <p:nvSpPr>
            <p:cNvPr id="24665" name="AutoShape 93">
              <a:extLst>
                <a:ext uri="{FF2B5EF4-FFF2-40B4-BE49-F238E27FC236}">
                  <a16:creationId xmlns:a16="http://schemas.microsoft.com/office/drawing/2014/main" id="{9E3658BF-8813-481F-AC45-4F8AE2FF04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44" y="1920"/>
              <a:ext cx="111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95">
              <a:extLst>
                <a:ext uri="{FF2B5EF4-FFF2-40B4-BE49-F238E27FC236}">
                  <a16:creationId xmlns:a16="http://schemas.microsoft.com/office/drawing/2014/main" id="{2F6F22F3-06EE-4FE3-B5BE-A1A590E94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6" y="2176"/>
              <a:ext cx="3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96">
              <a:extLst>
                <a:ext uri="{FF2B5EF4-FFF2-40B4-BE49-F238E27FC236}">
                  <a16:creationId xmlns:a16="http://schemas.microsoft.com/office/drawing/2014/main" id="{6FBFCD84-C480-44CD-AD88-E58FEEA75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2176"/>
              <a:ext cx="36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Rectangle 97">
              <a:extLst>
                <a:ext uri="{FF2B5EF4-FFF2-40B4-BE49-F238E27FC236}">
                  <a16:creationId xmlns:a16="http://schemas.microsoft.com/office/drawing/2014/main" id="{EB3F27B3-97C0-4820-A671-5F3670B89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3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69" name="Rectangle 98">
              <a:extLst>
                <a:ext uri="{FF2B5EF4-FFF2-40B4-BE49-F238E27FC236}">
                  <a16:creationId xmlns:a16="http://schemas.microsoft.com/office/drawing/2014/main" id="{80A925A4-7A32-40BC-8A5C-BF523882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218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70" name="Rectangle 99">
              <a:extLst>
                <a:ext uri="{FF2B5EF4-FFF2-40B4-BE49-F238E27FC236}">
                  <a16:creationId xmlns:a16="http://schemas.microsoft.com/office/drawing/2014/main" id="{FFD009DC-CBDC-4966-91D1-9FA6C743F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191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71" name="Rectangle 100">
              <a:extLst>
                <a:ext uri="{FF2B5EF4-FFF2-40B4-BE49-F238E27FC236}">
                  <a16:creationId xmlns:a16="http://schemas.microsoft.com/office/drawing/2014/main" id="{7DD018B7-AB6F-4D00-A5A5-EE8A7A5A9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72" name="Rectangle 101">
              <a:extLst>
                <a:ext uri="{FF2B5EF4-FFF2-40B4-BE49-F238E27FC236}">
                  <a16:creationId xmlns:a16="http://schemas.microsoft.com/office/drawing/2014/main" id="{5FB45797-4BA5-4D80-80B1-B345FE8E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18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73" name="Rectangle 102">
              <a:extLst>
                <a:ext uri="{FF2B5EF4-FFF2-40B4-BE49-F238E27FC236}">
                  <a16:creationId xmlns:a16="http://schemas.microsoft.com/office/drawing/2014/main" id="{C1FB05A0-FBCB-4A9D-9807-8E371506E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" y="191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74" name="Rectangle 103">
              <a:extLst>
                <a:ext uri="{FF2B5EF4-FFF2-40B4-BE49-F238E27FC236}">
                  <a16:creationId xmlns:a16="http://schemas.microsoft.com/office/drawing/2014/main" id="{357845A7-291F-410F-ABF0-A7285E065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675" name="Rectangle 104">
              <a:extLst>
                <a:ext uri="{FF2B5EF4-FFF2-40B4-BE49-F238E27FC236}">
                  <a16:creationId xmlns:a16="http://schemas.microsoft.com/office/drawing/2014/main" id="{477B649F-555F-4608-884C-757957681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24676" name="Rectangle 105">
              <a:extLst>
                <a:ext uri="{FF2B5EF4-FFF2-40B4-BE49-F238E27FC236}">
                  <a16:creationId xmlns:a16="http://schemas.microsoft.com/office/drawing/2014/main" id="{F45A18F1-7C96-4149-B663-29D179D38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7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677" name="Rectangle 106">
              <a:extLst>
                <a:ext uri="{FF2B5EF4-FFF2-40B4-BE49-F238E27FC236}">
                  <a16:creationId xmlns:a16="http://schemas.microsoft.com/office/drawing/2014/main" id="{ACCB369C-0C0F-4204-904F-AB423F90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4678" name="Rectangle 107">
              <a:extLst>
                <a:ext uri="{FF2B5EF4-FFF2-40B4-BE49-F238E27FC236}">
                  <a16:creationId xmlns:a16="http://schemas.microsoft.com/office/drawing/2014/main" id="{6764B51E-C7CC-4054-B6F2-32B8FA520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24679" name="Rectangle 108">
              <a:extLst>
                <a:ext uri="{FF2B5EF4-FFF2-40B4-BE49-F238E27FC236}">
                  <a16:creationId xmlns:a16="http://schemas.microsoft.com/office/drawing/2014/main" id="{24B9AE2B-2D64-45E7-B84F-DFA59B480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220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4680" name="Rectangle 109">
              <a:extLst>
                <a:ext uri="{FF2B5EF4-FFF2-40B4-BE49-F238E27FC236}">
                  <a16:creationId xmlns:a16="http://schemas.microsoft.com/office/drawing/2014/main" id="{9435BF5F-7434-43D2-A511-90673E7D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9</a:t>
              </a:r>
              <a:endParaRPr lang="en-US" altLang="en-US" sz="2400"/>
            </a:p>
          </p:txBody>
        </p:sp>
        <p:sp>
          <p:nvSpPr>
            <p:cNvPr id="24681" name="Rectangle 110">
              <a:extLst>
                <a:ext uri="{FF2B5EF4-FFF2-40B4-BE49-F238E27FC236}">
                  <a16:creationId xmlns:a16="http://schemas.microsoft.com/office/drawing/2014/main" id="{AF3946CA-4015-4813-8435-F011BF52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7" y="193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</a:t>
              </a:r>
              <a:endParaRPr lang="en-US" altLang="en-US" sz="2400"/>
            </a:p>
          </p:txBody>
        </p:sp>
      </p:grpSp>
      <p:grpSp>
        <p:nvGrpSpPr>
          <p:cNvPr id="7" name="Group 112">
            <a:extLst>
              <a:ext uri="{FF2B5EF4-FFF2-40B4-BE49-F238E27FC236}">
                <a16:creationId xmlns:a16="http://schemas.microsoft.com/office/drawing/2014/main" id="{AF45C522-FC1F-4C4B-B61C-5071E2B300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38600" y="3048000"/>
            <a:ext cx="1293813" cy="787400"/>
            <a:chOff x="2544" y="1920"/>
            <a:chExt cx="815" cy="496"/>
          </a:xfrm>
        </p:grpSpPr>
        <p:sp>
          <p:nvSpPr>
            <p:cNvPr id="24656" name="AutoShape 111">
              <a:extLst>
                <a:ext uri="{FF2B5EF4-FFF2-40B4-BE49-F238E27FC236}">
                  <a16:creationId xmlns:a16="http://schemas.microsoft.com/office/drawing/2014/main" id="{8A35F956-1157-4AEB-8280-26BD609622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4" y="1920"/>
              <a:ext cx="81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113">
              <a:extLst>
                <a:ext uri="{FF2B5EF4-FFF2-40B4-BE49-F238E27FC236}">
                  <a16:creationId xmlns:a16="http://schemas.microsoft.com/office/drawing/2014/main" id="{6325E4C1-008B-4D1D-84B1-715CD0E23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2176"/>
              <a:ext cx="2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114">
              <a:extLst>
                <a:ext uri="{FF2B5EF4-FFF2-40B4-BE49-F238E27FC236}">
                  <a16:creationId xmlns:a16="http://schemas.microsoft.com/office/drawing/2014/main" id="{7FA5726F-A6E4-4A49-A28E-5C9D7C81F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2176"/>
              <a:ext cx="20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Rectangle 115">
              <a:extLst>
                <a:ext uri="{FF2B5EF4-FFF2-40B4-BE49-F238E27FC236}">
                  <a16:creationId xmlns:a16="http://schemas.microsoft.com/office/drawing/2014/main" id="{6EE81DEF-693B-4E6A-AA24-A5A09A4D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60" name="Rectangle 116">
              <a:extLst>
                <a:ext uri="{FF2B5EF4-FFF2-40B4-BE49-F238E27FC236}">
                  <a16:creationId xmlns:a16="http://schemas.microsoft.com/office/drawing/2014/main" id="{29B5655C-299D-4191-9C56-0C8795C99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1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61" name="Rectangle 117">
              <a:extLst>
                <a:ext uri="{FF2B5EF4-FFF2-40B4-BE49-F238E27FC236}">
                  <a16:creationId xmlns:a16="http://schemas.microsoft.com/office/drawing/2014/main" id="{06C6B2D0-BC64-4E63-BB50-8B6D57691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203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63</a:t>
              </a:r>
              <a:endParaRPr lang="en-US" altLang="en-US" sz="2400"/>
            </a:p>
          </p:txBody>
        </p:sp>
        <p:sp>
          <p:nvSpPr>
            <p:cNvPr id="24662" name="Rectangle 118">
              <a:extLst>
                <a:ext uri="{FF2B5EF4-FFF2-40B4-BE49-F238E27FC236}">
                  <a16:creationId xmlns:a16="http://schemas.microsoft.com/office/drawing/2014/main" id="{84C7CD44-3DE9-4CDC-9A4C-04A552930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193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28</a:t>
              </a:r>
              <a:endParaRPr lang="en-US" altLang="en-US" sz="2400"/>
            </a:p>
          </p:txBody>
        </p:sp>
        <p:sp>
          <p:nvSpPr>
            <p:cNvPr id="24663" name="Rectangle 119">
              <a:extLst>
                <a:ext uri="{FF2B5EF4-FFF2-40B4-BE49-F238E27FC236}">
                  <a16:creationId xmlns:a16="http://schemas.microsoft.com/office/drawing/2014/main" id="{2580785D-D917-4BF0-BCD4-E5799ACA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203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63</a:t>
              </a:r>
              <a:endParaRPr lang="en-US" altLang="en-US" sz="2400"/>
            </a:p>
          </p:txBody>
        </p:sp>
        <p:sp>
          <p:nvSpPr>
            <p:cNvPr id="24664" name="Rectangle 120">
              <a:extLst>
                <a:ext uri="{FF2B5EF4-FFF2-40B4-BE49-F238E27FC236}">
                  <a16:creationId xmlns:a16="http://schemas.microsoft.com/office/drawing/2014/main" id="{0BFD4DF3-5D77-4926-B47A-18EA51AF9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193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54</a:t>
              </a:r>
              <a:endParaRPr lang="en-US" altLang="en-US" sz="2400"/>
            </a:p>
          </p:txBody>
        </p:sp>
      </p:grpSp>
      <p:grpSp>
        <p:nvGrpSpPr>
          <p:cNvPr id="8" name="Group 122">
            <a:extLst>
              <a:ext uri="{FF2B5EF4-FFF2-40B4-BE49-F238E27FC236}">
                <a16:creationId xmlns:a16="http://schemas.microsoft.com/office/drawing/2014/main" id="{1A2A2FE0-D94F-4116-8E54-D86B026AA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0200" y="3048000"/>
            <a:ext cx="1243013" cy="787400"/>
            <a:chOff x="3408" y="1920"/>
            <a:chExt cx="783" cy="496"/>
          </a:xfrm>
        </p:grpSpPr>
        <p:sp>
          <p:nvSpPr>
            <p:cNvPr id="24649" name="AutoShape 121">
              <a:extLst>
                <a:ext uri="{FF2B5EF4-FFF2-40B4-BE49-F238E27FC236}">
                  <a16:creationId xmlns:a16="http://schemas.microsoft.com/office/drawing/2014/main" id="{3119E2EB-A3D9-4C93-9EB7-08F715FD6A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8" y="1920"/>
              <a:ext cx="78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123">
              <a:extLst>
                <a:ext uri="{FF2B5EF4-FFF2-40B4-BE49-F238E27FC236}">
                  <a16:creationId xmlns:a16="http://schemas.microsoft.com/office/drawing/2014/main" id="{E6E2786A-186D-4A63-8206-0F5E2840F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2176"/>
              <a:ext cx="5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Rectangle 124">
              <a:extLst>
                <a:ext uri="{FF2B5EF4-FFF2-40B4-BE49-F238E27FC236}">
                  <a16:creationId xmlns:a16="http://schemas.microsoft.com/office/drawing/2014/main" id="{45134E4D-A93A-4533-A0B8-BFB543C14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" y="2031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52" name="Rectangle 125">
              <a:extLst>
                <a:ext uri="{FF2B5EF4-FFF2-40B4-BE49-F238E27FC236}">
                  <a16:creationId xmlns:a16="http://schemas.microsoft.com/office/drawing/2014/main" id="{02D97497-D463-4D27-8903-C0CF94E9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" y="1910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53" name="Rectangle 126">
              <a:extLst>
                <a:ext uri="{FF2B5EF4-FFF2-40B4-BE49-F238E27FC236}">
                  <a16:creationId xmlns:a16="http://schemas.microsoft.com/office/drawing/2014/main" id="{E23E3E83-FB97-4FCC-8C6F-912D63E1B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203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63</a:t>
              </a:r>
              <a:endParaRPr lang="en-US" altLang="en-US" sz="2400"/>
            </a:p>
          </p:txBody>
        </p:sp>
        <p:sp>
          <p:nvSpPr>
            <p:cNvPr id="24654" name="Rectangle 127">
              <a:extLst>
                <a:ext uri="{FF2B5EF4-FFF2-40B4-BE49-F238E27FC236}">
                  <a16:creationId xmlns:a16="http://schemas.microsoft.com/office/drawing/2014/main" id="{66407CF5-55BF-4582-B39A-7E6D40932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93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28</a:t>
              </a:r>
              <a:endParaRPr lang="en-US" altLang="en-US" sz="2400"/>
            </a:p>
          </p:txBody>
        </p:sp>
        <p:sp>
          <p:nvSpPr>
            <p:cNvPr id="24655" name="Rectangle 128">
              <a:extLst>
                <a:ext uri="{FF2B5EF4-FFF2-40B4-BE49-F238E27FC236}">
                  <a16:creationId xmlns:a16="http://schemas.microsoft.com/office/drawing/2014/main" id="{981756DD-5C9C-4D2D-A57C-68E0BB6AA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193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54</a:t>
              </a:r>
              <a:endParaRPr lang="en-US" altLang="en-US" sz="2400"/>
            </a:p>
          </p:txBody>
        </p:sp>
      </p:grpSp>
      <p:grpSp>
        <p:nvGrpSpPr>
          <p:cNvPr id="9" name="Group 130">
            <a:extLst>
              <a:ext uri="{FF2B5EF4-FFF2-40B4-BE49-F238E27FC236}">
                <a16:creationId xmlns:a16="http://schemas.microsoft.com/office/drawing/2014/main" id="{56E7D1E9-08E3-4DBE-BF41-D122D28EEF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69100" y="3048000"/>
            <a:ext cx="457200" cy="787400"/>
            <a:chOff x="4264" y="1920"/>
            <a:chExt cx="288" cy="496"/>
          </a:xfrm>
        </p:grpSpPr>
        <p:sp>
          <p:nvSpPr>
            <p:cNvPr id="24645" name="AutoShape 129">
              <a:extLst>
                <a:ext uri="{FF2B5EF4-FFF2-40B4-BE49-F238E27FC236}">
                  <a16:creationId xmlns:a16="http://schemas.microsoft.com/office/drawing/2014/main" id="{7A3FCE5F-5AB8-4983-BFBF-5B37188F62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264" y="1920"/>
              <a:ext cx="28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131">
              <a:extLst>
                <a:ext uri="{FF2B5EF4-FFF2-40B4-BE49-F238E27FC236}">
                  <a16:creationId xmlns:a16="http://schemas.microsoft.com/office/drawing/2014/main" id="{F818C80D-5F06-4815-857E-EBD2CF128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6" y="2176"/>
              <a:ext cx="21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Rectangle 132">
              <a:extLst>
                <a:ext uri="{FF2B5EF4-FFF2-40B4-BE49-F238E27FC236}">
                  <a16:creationId xmlns:a16="http://schemas.microsoft.com/office/drawing/2014/main" id="{F6860C0D-B0D5-4791-9080-6E9CA4A7E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93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26</a:t>
              </a:r>
              <a:endParaRPr lang="en-US" altLang="en-US" sz="2400"/>
            </a:p>
          </p:txBody>
        </p:sp>
        <p:sp>
          <p:nvSpPr>
            <p:cNvPr id="24648" name="Rectangle 133">
              <a:extLst>
                <a:ext uri="{FF2B5EF4-FFF2-40B4-BE49-F238E27FC236}">
                  <a16:creationId xmlns:a16="http://schemas.microsoft.com/office/drawing/2014/main" id="{835B81E0-937C-498F-AEB9-A481CDED7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203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63</a:t>
              </a:r>
              <a:endParaRPr lang="en-US" altLang="en-US" sz="2400"/>
            </a:p>
          </p:txBody>
        </p:sp>
      </p:grpSp>
      <p:grpSp>
        <p:nvGrpSpPr>
          <p:cNvPr id="10" name="Group 135">
            <a:extLst>
              <a:ext uri="{FF2B5EF4-FFF2-40B4-BE49-F238E27FC236}">
                <a16:creationId xmlns:a16="http://schemas.microsoft.com/office/drawing/2014/main" id="{AB5BE16A-0EEB-4491-944E-746DB05726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" y="4419600"/>
            <a:ext cx="1268413" cy="787400"/>
            <a:chOff x="624" y="2784"/>
            <a:chExt cx="799" cy="496"/>
          </a:xfrm>
        </p:grpSpPr>
        <p:sp>
          <p:nvSpPr>
            <p:cNvPr id="24636" name="AutoShape 134">
              <a:extLst>
                <a:ext uri="{FF2B5EF4-FFF2-40B4-BE49-F238E27FC236}">
                  <a16:creationId xmlns:a16="http://schemas.microsoft.com/office/drawing/2014/main" id="{CDCC1187-C662-46EE-89B4-FB8445110C0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4" y="2784"/>
              <a:ext cx="79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136">
              <a:extLst>
                <a:ext uri="{FF2B5EF4-FFF2-40B4-BE49-F238E27FC236}">
                  <a16:creationId xmlns:a16="http://schemas.microsoft.com/office/drawing/2014/main" id="{CB3E1F1C-75C2-4234-81D0-269293D95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" y="3040"/>
              <a:ext cx="19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137">
              <a:extLst>
                <a:ext uri="{FF2B5EF4-FFF2-40B4-BE49-F238E27FC236}">
                  <a16:creationId xmlns:a16="http://schemas.microsoft.com/office/drawing/2014/main" id="{41BF6E3B-BDF4-4EC5-B531-BDCC53DF6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6" y="3040"/>
              <a:ext cx="2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Rectangle 138">
              <a:extLst>
                <a:ext uri="{FF2B5EF4-FFF2-40B4-BE49-F238E27FC236}">
                  <a16:creationId xmlns:a16="http://schemas.microsoft.com/office/drawing/2014/main" id="{1A3B4D46-364F-4B99-896E-AA3A46E6E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289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40" name="Rectangle 139">
              <a:extLst>
                <a:ext uri="{FF2B5EF4-FFF2-40B4-BE49-F238E27FC236}">
                  <a16:creationId xmlns:a16="http://schemas.microsoft.com/office/drawing/2014/main" id="{9C130A32-8B55-417A-AE8A-B867D32A4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289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41" name="Rectangle 140">
              <a:extLst>
                <a:ext uri="{FF2B5EF4-FFF2-40B4-BE49-F238E27FC236}">
                  <a16:creationId xmlns:a16="http://schemas.microsoft.com/office/drawing/2014/main" id="{D4BE51F3-F0D2-40C6-BDF3-A3EB72CFD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42" name="Rectangle 141">
              <a:extLst>
                <a:ext uri="{FF2B5EF4-FFF2-40B4-BE49-F238E27FC236}">
                  <a16:creationId xmlns:a16="http://schemas.microsoft.com/office/drawing/2014/main" id="{AAD84DD4-0379-4F65-AD4B-D3F2E8401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4643" name="Rectangle 142">
              <a:extLst>
                <a:ext uri="{FF2B5EF4-FFF2-40B4-BE49-F238E27FC236}">
                  <a16:creationId xmlns:a16="http://schemas.microsoft.com/office/drawing/2014/main" id="{28288A36-8244-4403-AB42-E4A5DCC10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44" name="Rectangle 143">
              <a:extLst>
                <a:ext uri="{FF2B5EF4-FFF2-40B4-BE49-F238E27FC236}">
                  <a16:creationId xmlns:a16="http://schemas.microsoft.com/office/drawing/2014/main" id="{FBA21CA7-A36F-4F3A-8ED5-4C7854889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</p:grpSp>
      <p:grpSp>
        <p:nvGrpSpPr>
          <p:cNvPr id="11" name="Group 145">
            <a:extLst>
              <a:ext uri="{FF2B5EF4-FFF2-40B4-BE49-F238E27FC236}">
                <a16:creationId xmlns:a16="http://schemas.microsoft.com/office/drawing/2014/main" id="{9413923C-27DF-4C2B-857E-78FA4AE70B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62200" y="4419600"/>
            <a:ext cx="2308225" cy="787400"/>
            <a:chOff x="1488" y="2784"/>
            <a:chExt cx="1454" cy="496"/>
          </a:xfrm>
        </p:grpSpPr>
        <p:sp>
          <p:nvSpPr>
            <p:cNvPr id="24619" name="AutoShape 144">
              <a:extLst>
                <a:ext uri="{FF2B5EF4-FFF2-40B4-BE49-F238E27FC236}">
                  <a16:creationId xmlns:a16="http://schemas.microsoft.com/office/drawing/2014/main" id="{47F28DEB-3EC2-4D26-AF2B-F2881AD40D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88" y="2784"/>
              <a:ext cx="1454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146">
              <a:extLst>
                <a:ext uri="{FF2B5EF4-FFF2-40B4-BE49-F238E27FC236}">
                  <a16:creationId xmlns:a16="http://schemas.microsoft.com/office/drawing/2014/main" id="{A395A646-AEA5-4B00-851B-71F49ACB7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3040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147">
              <a:extLst>
                <a:ext uri="{FF2B5EF4-FFF2-40B4-BE49-F238E27FC236}">
                  <a16:creationId xmlns:a16="http://schemas.microsoft.com/office/drawing/2014/main" id="{9D14D41D-3F4F-46FB-839C-5ED0F59F0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" y="3040"/>
              <a:ext cx="52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Rectangle 148">
              <a:extLst>
                <a:ext uri="{FF2B5EF4-FFF2-40B4-BE49-F238E27FC236}">
                  <a16:creationId xmlns:a16="http://schemas.microsoft.com/office/drawing/2014/main" id="{176CF323-EDD3-449D-92C9-CE1F7E9D6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289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23" name="Rectangle 149">
              <a:extLst>
                <a:ext uri="{FF2B5EF4-FFF2-40B4-BE49-F238E27FC236}">
                  <a16:creationId xmlns:a16="http://schemas.microsoft.com/office/drawing/2014/main" id="{59F4F870-4B40-4E65-80F4-7BBC0C334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304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24" name="Rectangle 150">
              <a:extLst>
                <a:ext uri="{FF2B5EF4-FFF2-40B4-BE49-F238E27FC236}">
                  <a16:creationId xmlns:a16="http://schemas.microsoft.com/office/drawing/2014/main" id="{BB0DA2C6-4561-4C18-9260-3B5A6EFFE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25" name="Rectangle 151">
              <a:extLst>
                <a:ext uri="{FF2B5EF4-FFF2-40B4-BE49-F238E27FC236}">
                  <a16:creationId xmlns:a16="http://schemas.microsoft.com/office/drawing/2014/main" id="{F2FF17DC-7B79-49DF-83DA-154852630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289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26" name="Rectangle 152">
              <a:extLst>
                <a:ext uri="{FF2B5EF4-FFF2-40B4-BE49-F238E27FC236}">
                  <a16:creationId xmlns:a16="http://schemas.microsoft.com/office/drawing/2014/main" id="{AC7821BF-A934-466B-8D62-C182A1DFA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304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27" name="Rectangle 153">
              <a:extLst>
                <a:ext uri="{FF2B5EF4-FFF2-40B4-BE49-F238E27FC236}">
                  <a16:creationId xmlns:a16="http://schemas.microsoft.com/office/drawing/2014/main" id="{F1B3809E-A253-4F58-BA85-591C0C79B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28" name="Rectangle 154">
              <a:extLst>
                <a:ext uri="{FF2B5EF4-FFF2-40B4-BE49-F238E27FC236}">
                  <a16:creationId xmlns:a16="http://schemas.microsoft.com/office/drawing/2014/main" id="{4C8673F3-CB15-473A-9E16-217BD347A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29" name="Rectangle 155">
              <a:extLst>
                <a:ext uri="{FF2B5EF4-FFF2-40B4-BE49-F238E27FC236}">
                  <a16:creationId xmlns:a16="http://schemas.microsoft.com/office/drawing/2014/main" id="{667B5B78-5B23-46D1-9BB6-45F0EA50E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30" name="Rectangle 156">
              <a:extLst>
                <a:ext uri="{FF2B5EF4-FFF2-40B4-BE49-F238E27FC236}">
                  <a16:creationId xmlns:a16="http://schemas.microsoft.com/office/drawing/2014/main" id="{EDCB3AC5-CDEA-4475-AFB2-85F25CC5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31" name="Rectangle 157">
              <a:extLst>
                <a:ext uri="{FF2B5EF4-FFF2-40B4-BE49-F238E27FC236}">
                  <a16:creationId xmlns:a16="http://schemas.microsoft.com/office/drawing/2014/main" id="{48BE3574-E9E0-4115-91A3-9F6715293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4632" name="Rectangle 158">
              <a:extLst>
                <a:ext uri="{FF2B5EF4-FFF2-40B4-BE49-F238E27FC236}">
                  <a16:creationId xmlns:a16="http://schemas.microsoft.com/office/drawing/2014/main" id="{EF501043-DCFD-4F9F-9FB8-36BB0F540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33" name="Rectangle 159">
              <a:extLst>
                <a:ext uri="{FF2B5EF4-FFF2-40B4-BE49-F238E27FC236}">
                  <a16:creationId xmlns:a16="http://schemas.microsoft.com/office/drawing/2014/main" id="{F4B5F8DC-012D-4918-BBE9-A203F87AB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34" name="Rectangle 160">
              <a:extLst>
                <a:ext uri="{FF2B5EF4-FFF2-40B4-BE49-F238E27FC236}">
                  <a16:creationId xmlns:a16="http://schemas.microsoft.com/office/drawing/2014/main" id="{C4A4F7E8-B191-406C-A3BC-E71572B72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35" name="Rectangle 161">
              <a:extLst>
                <a:ext uri="{FF2B5EF4-FFF2-40B4-BE49-F238E27FC236}">
                  <a16:creationId xmlns:a16="http://schemas.microsoft.com/office/drawing/2014/main" id="{79139DF4-392C-4928-A93F-D5E0C200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</p:grpSp>
      <p:grpSp>
        <p:nvGrpSpPr>
          <p:cNvPr id="12" name="Group 163">
            <a:extLst>
              <a:ext uri="{FF2B5EF4-FFF2-40B4-BE49-F238E27FC236}">
                <a16:creationId xmlns:a16="http://schemas.microsoft.com/office/drawing/2014/main" id="{E3F446C6-212F-4FA1-B62F-5586A60949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0913" y="4419600"/>
            <a:ext cx="2081212" cy="787400"/>
            <a:chOff x="2999" y="2784"/>
            <a:chExt cx="1311" cy="496"/>
          </a:xfrm>
        </p:grpSpPr>
        <p:sp>
          <p:nvSpPr>
            <p:cNvPr id="24606" name="AutoShape 162">
              <a:extLst>
                <a:ext uri="{FF2B5EF4-FFF2-40B4-BE49-F238E27FC236}">
                  <a16:creationId xmlns:a16="http://schemas.microsoft.com/office/drawing/2014/main" id="{CD7BE30E-C01A-413F-B2FA-59F6974439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99" y="2784"/>
              <a:ext cx="1311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164">
              <a:extLst>
                <a:ext uri="{FF2B5EF4-FFF2-40B4-BE49-F238E27FC236}">
                  <a16:creationId xmlns:a16="http://schemas.microsoft.com/office/drawing/2014/main" id="{A283D49C-3B08-4944-A331-076E97908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1" y="3040"/>
              <a:ext cx="10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Rectangle 165">
              <a:extLst>
                <a:ext uri="{FF2B5EF4-FFF2-40B4-BE49-F238E27FC236}">
                  <a16:creationId xmlns:a16="http://schemas.microsoft.com/office/drawing/2014/main" id="{01BEBBED-787D-4238-BECB-C2076E734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8" y="289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4609" name="Rectangle 166">
              <a:extLst>
                <a:ext uri="{FF2B5EF4-FFF2-40B4-BE49-F238E27FC236}">
                  <a16:creationId xmlns:a16="http://schemas.microsoft.com/office/drawing/2014/main" id="{5F3F2433-1F63-4999-9F82-E4AC23436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8" y="3045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10" name="Rectangle 167">
              <a:extLst>
                <a:ext uri="{FF2B5EF4-FFF2-40B4-BE49-F238E27FC236}">
                  <a16:creationId xmlns:a16="http://schemas.microsoft.com/office/drawing/2014/main" id="{46C2D69B-3578-48FF-A7C3-12515163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11" name="Rectangle 168">
              <a:extLst>
                <a:ext uri="{FF2B5EF4-FFF2-40B4-BE49-F238E27FC236}">
                  <a16:creationId xmlns:a16="http://schemas.microsoft.com/office/drawing/2014/main" id="{364CA09E-B195-426B-838E-D1E1FF5E7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4612" name="Rectangle 169">
              <a:extLst>
                <a:ext uri="{FF2B5EF4-FFF2-40B4-BE49-F238E27FC236}">
                  <a16:creationId xmlns:a16="http://schemas.microsoft.com/office/drawing/2014/main" id="{21ABA9F1-7A54-42CC-AA86-82E60749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4613" name="Rectangle 170">
              <a:extLst>
                <a:ext uri="{FF2B5EF4-FFF2-40B4-BE49-F238E27FC236}">
                  <a16:creationId xmlns:a16="http://schemas.microsoft.com/office/drawing/2014/main" id="{17B98C45-EC24-4832-A27E-3B5E5DCBA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14" name="Rectangle 171">
              <a:extLst>
                <a:ext uri="{FF2B5EF4-FFF2-40B4-BE49-F238E27FC236}">
                  <a16:creationId xmlns:a16="http://schemas.microsoft.com/office/drawing/2014/main" id="{E79EF791-0E22-4943-99AB-B103B89C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3067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15" name="Rectangle 172">
              <a:extLst>
                <a:ext uri="{FF2B5EF4-FFF2-40B4-BE49-F238E27FC236}">
                  <a16:creationId xmlns:a16="http://schemas.microsoft.com/office/drawing/2014/main" id="{0C309495-5B12-4C00-AB93-097DC46CF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10</a:t>
              </a:r>
              <a:endParaRPr lang="en-US" altLang="en-US" sz="2400"/>
            </a:p>
          </p:txBody>
        </p:sp>
        <p:sp>
          <p:nvSpPr>
            <p:cNvPr id="24616" name="Rectangle 173">
              <a:extLst>
                <a:ext uri="{FF2B5EF4-FFF2-40B4-BE49-F238E27FC236}">
                  <a16:creationId xmlns:a16="http://schemas.microsoft.com/office/drawing/2014/main" id="{31042036-D93D-4D9E-A150-EEB2A7673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</a:t>
              </a:r>
              <a:endParaRPr lang="en-US" altLang="en-US" sz="2400"/>
            </a:p>
          </p:txBody>
        </p:sp>
        <p:sp>
          <p:nvSpPr>
            <p:cNvPr id="24617" name="Rectangle 174">
              <a:extLst>
                <a:ext uri="{FF2B5EF4-FFF2-40B4-BE49-F238E27FC236}">
                  <a16:creationId xmlns:a16="http://schemas.microsoft.com/office/drawing/2014/main" id="{9ABA1214-FBE5-449A-98B9-D3551D872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79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</a:t>
              </a:r>
              <a:endParaRPr lang="en-US" altLang="en-US" sz="2400"/>
            </a:p>
          </p:txBody>
        </p:sp>
        <p:sp>
          <p:nvSpPr>
            <p:cNvPr id="24618" name="Rectangle 175">
              <a:extLst>
                <a:ext uri="{FF2B5EF4-FFF2-40B4-BE49-F238E27FC236}">
                  <a16:creationId xmlns:a16="http://schemas.microsoft.com/office/drawing/2014/main" id="{782F9FEB-063C-4BB8-ADF9-084C8553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1" y="279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</p:grpSp>
      <p:grpSp>
        <p:nvGrpSpPr>
          <p:cNvPr id="13" name="Group 177">
            <a:extLst>
              <a:ext uri="{FF2B5EF4-FFF2-40B4-BE49-F238E27FC236}">
                <a16:creationId xmlns:a16="http://schemas.microsoft.com/office/drawing/2014/main" id="{E3CA39CA-0F43-4A6F-87A3-E62A6E20FA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72300" y="4419600"/>
            <a:ext cx="1243013" cy="787400"/>
            <a:chOff x="4392" y="2784"/>
            <a:chExt cx="783" cy="496"/>
          </a:xfrm>
        </p:grpSpPr>
        <p:sp>
          <p:nvSpPr>
            <p:cNvPr id="24600" name="AutoShape 176">
              <a:extLst>
                <a:ext uri="{FF2B5EF4-FFF2-40B4-BE49-F238E27FC236}">
                  <a16:creationId xmlns:a16="http://schemas.microsoft.com/office/drawing/2014/main" id="{E5C5F4ED-2C52-4427-BA7F-899F2F5361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92" y="2784"/>
              <a:ext cx="78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178">
              <a:extLst>
                <a:ext uri="{FF2B5EF4-FFF2-40B4-BE49-F238E27FC236}">
                  <a16:creationId xmlns:a16="http://schemas.microsoft.com/office/drawing/2014/main" id="{3B7AA2A8-32A8-4669-86A4-056DC2396D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4" y="3040"/>
              <a:ext cx="70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Rectangle 179">
              <a:extLst>
                <a:ext uri="{FF2B5EF4-FFF2-40B4-BE49-F238E27FC236}">
                  <a16:creationId xmlns:a16="http://schemas.microsoft.com/office/drawing/2014/main" id="{ADBF1DCF-06D4-403C-9FA4-82561BDA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" y="3067"/>
              <a:ext cx="3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230</a:t>
              </a:r>
              <a:endParaRPr lang="en-US" altLang="en-US" sz="2400"/>
            </a:p>
          </p:txBody>
        </p:sp>
        <p:sp>
          <p:nvSpPr>
            <p:cNvPr id="24603" name="Rectangle 180">
              <a:extLst>
                <a:ext uri="{FF2B5EF4-FFF2-40B4-BE49-F238E27FC236}">
                  <a16:creationId xmlns:a16="http://schemas.microsoft.com/office/drawing/2014/main" id="{CDEAE821-E181-4DC0-9A2D-A5EC01D54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2796"/>
              <a:ext cx="3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110</a:t>
              </a:r>
              <a:endParaRPr lang="en-US" altLang="en-US" sz="2400"/>
            </a:p>
          </p:txBody>
        </p:sp>
        <p:sp>
          <p:nvSpPr>
            <p:cNvPr id="24604" name="Rectangle 181">
              <a:extLst>
                <a:ext uri="{FF2B5EF4-FFF2-40B4-BE49-F238E27FC236}">
                  <a16:creationId xmlns:a16="http://schemas.microsoft.com/office/drawing/2014/main" id="{4304BB91-36CB-4916-9D2F-5B1853F7C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796"/>
              <a:ext cx="365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161</a:t>
              </a:r>
              <a:endParaRPr lang="en-US" altLang="en-US" sz="2400"/>
            </a:p>
          </p:txBody>
        </p:sp>
        <p:sp>
          <p:nvSpPr>
            <p:cNvPr id="24605" name="Rectangle 182">
              <a:extLst>
                <a:ext uri="{FF2B5EF4-FFF2-40B4-BE49-F238E27FC236}">
                  <a16:creationId xmlns:a16="http://schemas.microsoft.com/office/drawing/2014/main" id="{D318FB38-5949-4303-96D1-0EF7B205B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" y="2774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grpSp>
        <p:nvGrpSpPr>
          <p:cNvPr id="14" name="Group 184">
            <a:extLst>
              <a:ext uri="{FF2B5EF4-FFF2-40B4-BE49-F238E27FC236}">
                <a16:creationId xmlns:a16="http://schemas.microsoft.com/office/drawing/2014/main" id="{D3D18D94-A8B2-4802-A3B1-45AE6947ED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29400" y="5257800"/>
            <a:ext cx="912813" cy="787400"/>
            <a:chOff x="4176" y="3312"/>
            <a:chExt cx="575" cy="496"/>
          </a:xfrm>
        </p:grpSpPr>
        <p:sp>
          <p:nvSpPr>
            <p:cNvPr id="24594" name="AutoShape 183">
              <a:extLst>
                <a:ext uri="{FF2B5EF4-FFF2-40B4-BE49-F238E27FC236}">
                  <a16:creationId xmlns:a16="http://schemas.microsoft.com/office/drawing/2014/main" id="{03E09BB2-EA48-445A-8437-8BB11DCFD9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312"/>
              <a:ext cx="575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85">
              <a:extLst>
                <a:ext uri="{FF2B5EF4-FFF2-40B4-BE49-F238E27FC236}">
                  <a16:creationId xmlns:a16="http://schemas.microsoft.com/office/drawing/2014/main" id="{24FF2868-E380-4C37-8F6A-3818685F3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3568"/>
              <a:ext cx="3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Rectangle 186">
              <a:extLst>
                <a:ext uri="{FF2B5EF4-FFF2-40B4-BE49-F238E27FC236}">
                  <a16:creationId xmlns:a16="http://schemas.microsoft.com/office/drawing/2014/main" id="{CA9FD8FF-CFE1-418F-8197-C476EAB59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3595"/>
              <a:ext cx="36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230</a:t>
              </a:r>
              <a:endParaRPr lang="en-US" altLang="en-US" sz="2400"/>
            </a:p>
          </p:txBody>
        </p:sp>
        <p:sp>
          <p:nvSpPr>
            <p:cNvPr id="24597" name="Rectangle 187">
              <a:extLst>
                <a:ext uri="{FF2B5EF4-FFF2-40B4-BE49-F238E27FC236}">
                  <a16:creationId xmlns:a16="http://schemas.microsoft.com/office/drawing/2014/main" id="{7E78927E-6998-48E9-A1A1-671B5DD72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5" y="3324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51</a:t>
              </a:r>
              <a:endParaRPr lang="en-US" altLang="en-US" sz="2400"/>
            </a:p>
          </p:txBody>
        </p:sp>
        <p:sp>
          <p:nvSpPr>
            <p:cNvPr id="24598" name="Rectangle 188">
              <a:extLst>
                <a:ext uri="{FF2B5EF4-FFF2-40B4-BE49-F238E27FC236}">
                  <a16:creationId xmlns:a16="http://schemas.microsoft.com/office/drawing/2014/main" id="{16BBEF64-620A-4D55-B08F-9B7F7FEA6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34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4599" name="Rectangle 189">
              <a:extLst>
                <a:ext uri="{FF2B5EF4-FFF2-40B4-BE49-F238E27FC236}">
                  <a16:creationId xmlns:a16="http://schemas.microsoft.com/office/drawing/2014/main" id="{D4DD58CB-85E5-40FE-89F5-DBE6330D8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3423"/>
              <a:ext cx="220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E76265-B480-4299-8293-08EE841D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800"/>
            <a:ext cx="415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Subtraction of mixed numbers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342BDC2-E9D8-4AE7-A149-07FE1B0B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717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D1919"/>
                </a:solidFill>
              </a:rPr>
              <a:t>This is more difficult than before, so please pay attention.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3DA4F00F-E979-400F-B320-A8FCB632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1793875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56AFF"/>
                </a:solidFill>
              </a:rPr>
              <a:t>Example: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052522F6-3CAF-4E8B-B7D7-4BBC3D742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695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7200"/>
                </a:solidFill>
              </a:rPr>
              <a:t>Since  1/4 is not enough to be subtracted by 1/2, we better convert all mixed numbers into improper fractions first.</a:t>
            </a:r>
            <a:endParaRPr lang="en-US" altLang="en-US" sz="2400">
              <a:solidFill>
                <a:srgbClr val="007200"/>
              </a:solidFill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724ABB8-690A-48E8-9025-65C3DED7CB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8400" y="5791200"/>
            <a:ext cx="1374775" cy="787400"/>
            <a:chOff x="1536" y="3648"/>
            <a:chExt cx="866" cy="496"/>
          </a:xfrm>
        </p:grpSpPr>
        <p:sp>
          <p:nvSpPr>
            <p:cNvPr id="25667" name="AutoShape 11">
              <a:extLst>
                <a:ext uri="{FF2B5EF4-FFF2-40B4-BE49-F238E27FC236}">
                  <a16:creationId xmlns:a16="http://schemas.microsoft.com/office/drawing/2014/main" id="{A75F1E3C-6AFF-49C5-8B39-9D8F14B62A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3648"/>
              <a:ext cx="866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13">
              <a:extLst>
                <a:ext uri="{FF2B5EF4-FFF2-40B4-BE49-F238E27FC236}">
                  <a16:creationId xmlns:a16="http://schemas.microsoft.com/office/drawing/2014/main" id="{82F15A57-C00B-48DB-B8F9-723BC0CF1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1" y="3904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14">
              <a:extLst>
                <a:ext uri="{FF2B5EF4-FFF2-40B4-BE49-F238E27FC236}">
                  <a16:creationId xmlns:a16="http://schemas.microsoft.com/office/drawing/2014/main" id="{A375544F-C24B-4DFC-8943-67EDC73DE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0" y="3904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Rectangle 15">
              <a:extLst>
                <a:ext uri="{FF2B5EF4-FFF2-40B4-BE49-F238E27FC236}">
                  <a16:creationId xmlns:a16="http://schemas.microsoft.com/office/drawing/2014/main" id="{D6714D2D-D564-48DF-8F33-1F0F66853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93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71" name="Rectangle 16">
              <a:extLst>
                <a:ext uri="{FF2B5EF4-FFF2-40B4-BE49-F238E27FC236}">
                  <a16:creationId xmlns:a16="http://schemas.microsoft.com/office/drawing/2014/main" id="{3E10C6FA-DD0C-4AB2-BA42-87912974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366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5672" name="Rectangle 17">
              <a:extLst>
                <a:ext uri="{FF2B5EF4-FFF2-40B4-BE49-F238E27FC236}">
                  <a16:creationId xmlns:a16="http://schemas.microsoft.com/office/drawing/2014/main" id="{FCC446EB-D4E1-4390-80E0-E384063BB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78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73" name="Rectangle 18">
              <a:extLst>
                <a:ext uri="{FF2B5EF4-FFF2-40B4-BE49-F238E27FC236}">
                  <a16:creationId xmlns:a16="http://schemas.microsoft.com/office/drawing/2014/main" id="{4291522F-AFCC-4CDA-9B77-376406964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378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74" name="Rectangle 19">
              <a:extLst>
                <a:ext uri="{FF2B5EF4-FFF2-40B4-BE49-F238E27FC236}">
                  <a16:creationId xmlns:a16="http://schemas.microsoft.com/office/drawing/2014/main" id="{1B3159B0-F4CB-4178-B0D1-62F4FDE86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378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75" name="Rectangle 20">
              <a:extLst>
                <a:ext uri="{FF2B5EF4-FFF2-40B4-BE49-F238E27FC236}">
                  <a16:creationId xmlns:a16="http://schemas.microsoft.com/office/drawing/2014/main" id="{BD1BEA03-384E-4ECE-B43A-38EB2FECA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393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76" name="Rectangle 21">
              <a:extLst>
                <a:ext uri="{FF2B5EF4-FFF2-40B4-BE49-F238E27FC236}">
                  <a16:creationId xmlns:a16="http://schemas.microsoft.com/office/drawing/2014/main" id="{99C6943B-B78A-4F35-8A31-933CB00E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" y="3660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7</a:t>
              </a:r>
              <a:endParaRPr lang="en-US" altLang="en-US" sz="2400"/>
            </a:p>
          </p:txBody>
        </p:sp>
        <p:sp>
          <p:nvSpPr>
            <p:cNvPr id="25677" name="Rectangle 22">
              <a:extLst>
                <a:ext uri="{FF2B5EF4-FFF2-40B4-BE49-F238E27FC236}">
                  <a16:creationId xmlns:a16="http://schemas.microsoft.com/office/drawing/2014/main" id="{2F655B32-20D7-49DC-8F1B-1E800B4F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3781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78" name="Rectangle 23">
              <a:extLst>
                <a:ext uri="{FF2B5EF4-FFF2-40B4-BE49-F238E27FC236}">
                  <a16:creationId xmlns:a16="http://schemas.microsoft.com/office/drawing/2014/main" id="{A1EDFBD4-D8D6-435D-94F3-9DC026F0F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" y="3759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5679" name="Rectangle 24">
              <a:extLst>
                <a:ext uri="{FF2B5EF4-FFF2-40B4-BE49-F238E27FC236}">
                  <a16:creationId xmlns:a16="http://schemas.microsoft.com/office/drawing/2014/main" id="{0F05FEF8-0183-4BD9-81D4-D954B4A97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759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44D8D5F1-8771-4B25-B530-86AEAE70BB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8400" y="4991100"/>
            <a:ext cx="1346200" cy="787400"/>
            <a:chOff x="1536" y="3144"/>
            <a:chExt cx="848" cy="496"/>
          </a:xfrm>
        </p:grpSpPr>
        <p:sp>
          <p:nvSpPr>
            <p:cNvPr id="25655" name="AutoShape 25">
              <a:extLst>
                <a:ext uri="{FF2B5EF4-FFF2-40B4-BE49-F238E27FC236}">
                  <a16:creationId xmlns:a16="http://schemas.microsoft.com/office/drawing/2014/main" id="{DDFED11E-647F-4B9A-9819-89215251C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3144"/>
              <a:ext cx="84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27">
              <a:extLst>
                <a:ext uri="{FF2B5EF4-FFF2-40B4-BE49-F238E27FC236}">
                  <a16:creationId xmlns:a16="http://schemas.microsoft.com/office/drawing/2014/main" id="{91132D6B-90E1-4EB7-AC57-8085117B9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3400"/>
              <a:ext cx="18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28">
              <a:extLst>
                <a:ext uri="{FF2B5EF4-FFF2-40B4-BE49-F238E27FC236}">
                  <a16:creationId xmlns:a16="http://schemas.microsoft.com/office/drawing/2014/main" id="{CB167CA7-F93A-4163-8953-361F5D3A1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3400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Rectangle 29">
              <a:extLst>
                <a:ext uri="{FF2B5EF4-FFF2-40B4-BE49-F238E27FC236}">
                  <a16:creationId xmlns:a16="http://schemas.microsoft.com/office/drawing/2014/main" id="{1E8ADDF6-2EA5-4834-8780-B6041BBCC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342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59" name="Rectangle 30">
              <a:extLst>
                <a:ext uri="{FF2B5EF4-FFF2-40B4-BE49-F238E27FC236}">
                  <a16:creationId xmlns:a16="http://schemas.microsoft.com/office/drawing/2014/main" id="{C29F624B-BD7A-431F-B530-A1F0F275A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3156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6</a:t>
              </a:r>
              <a:endParaRPr lang="en-US" altLang="en-US" sz="2400"/>
            </a:p>
          </p:txBody>
        </p:sp>
        <p:sp>
          <p:nvSpPr>
            <p:cNvPr id="25660" name="Rectangle 31">
              <a:extLst>
                <a:ext uri="{FF2B5EF4-FFF2-40B4-BE49-F238E27FC236}">
                  <a16:creationId xmlns:a16="http://schemas.microsoft.com/office/drawing/2014/main" id="{08423700-5D43-48FD-A3C6-0A811F39D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327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61" name="Rectangle 32">
              <a:extLst>
                <a:ext uri="{FF2B5EF4-FFF2-40B4-BE49-F238E27FC236}">
                  <a16:creationId xmlns:a16="http://schemas.microsoft.com/office/drawing/2014/main" id="{547BD2C4-0C45-4131-8EA1-4253507A9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27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62" name="Rectangle 33">
              <a:extLst>
                <a:ext uri="{FF2B5EF4-FFF2-40B4-BE49-F238E27FC236}">
                  <a16:creationId xmlns:a16="http://schemas.microsoft.com/office/drawing/2014/main" id="{F4906267-93F7-43BB-BE40-1AA708E33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342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63" name="Rectangle 34">
              <a:extLst>
                <a:ext uri="{FF2B5EF4-FFF2-40B4-BE49-F238E27FC236}">
                  <a16:creationId xmlns:a16="http://schemas.microsoft.com/office/drawing/2014/main" id="{F37EB2B9-2F03-4189-A729-79E493AA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3156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13</a:t>
              </a:r>
              <a:endParaRPr lang="en-US" altLang="en-US" sz="2400"/>
            </a:p>
          </p:txBody>
        </p:sp>
        <p:sp>
          <p:nvSpPr>
            <p:cNvPr id="25664" name="Rectangle 35">
              <a:extLst>
                <a:ext uri="{FF2B5EF4-FFF2-40B4-BE49-F238E27FC236}">
                  <a16:creationId xmlns:a16="http://schemas.microsoft.com/office/drawing/2014/main" id="{0A6A9AC3-417C-401E-9B09-973D307FF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3277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65" name="Rectangle 36">
              <a:extLst>
                <a:ext uri="{FF2B5EF4-FFF2-40B4-BE49-F238E27FC236}">
                  <a16:creationId xmlns:a16="http://schemas.microsoft.com/office/drawing/2014/main" id="{02F8D4D0-8E73-48DF-987F-BB0AD3902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3255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5666" name="Rectangle 37">
              <a:extLst>
                <a:ext uri="{FF2B5EF4-FFF2-40B4-BE49-F238E27FC236}">
                  <a16:creationId xmlns:a16="http://schemas.microsoft.com/office/drawing/2014/main" id="{A528E9D5-B57E-48E4-84C7-19FF42156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55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E82A8083-BCF0-48B2-9690-47583D92C7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38400" y="4191000"/>
            <a:ext cx="1346200" cy="787400"/>
            <a:chOff x="1536" y="2640"/>
            <a:chExt cx="848" cy="496"/>
          </a:xfrm>
        </p:grpSpPr>
        <p:sp>
          <p:nvSpPr>
            <p:cNvPr id="25643" name="AutoShape 38">
              <a:extLst>
                <a:ext uri="{FF2B5EF4-FFF2-40B4-BE49-F238E27FC236}">
                  <a16:creationId xmlns:a16="http://schemas.microsoft.com/office/drawing/2014/main" id="{1D876AAE-4113-4422-A28E-CAAAB11731A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6" y="2640"/>
              <a:ext cx="84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0">
              <a:extLst>
                <a:ext uri="{FF2B5EF4-FFF2-40B4-BE49-F238E27FC236}">
                  <a16:creationId xmlns:a16="http://schemas.microsoft.com/office/drawing/2014/main" id="{30CFE517-A3FC-431A-9861-744F73AFF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" y="2896"/>
              <a:ext cx="18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1">
              <a:extLst>
                <a:ext uri="{FF2B5EF4-FFF2-40B4-BE49-F238E27FC236}">
                  <a16:creationId xmlns:a16="http://schemas.microsoft.com/office/drawing/2014/main" id="{712D10CD-CB1F-4EA0-B5A0-1F75C240E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896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Rectangle 42">
              <a:extLst>
                <a:ext uri="{FF2B5EF4-FFF2-40B4-BE49-F238E27FC236}">
                  <a16:creationId xmlns:a16="http://schemas.microsoft.com/office/drawing/2014/main" id="{E9D6DF0A-9237-4C7D-AD86-6BA4F405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292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5647" name="Rectangle 43">
              <a:extLst>
                <a:ext uri="{FF2B5EF4-FFF2-40B4-BE49-F238E27FC236}">
                  <a16:creationId xmlns:a16="http://schemas.microsoft.com/office/drawing/2014/main" id="{3E9FFC02-F33F-4B22-B0F6-3B683FEFA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6" y="2652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5648" name="Rectangle 44">
              <a:extLst>
                <a:ext uri="{FF2B5EF4-FFF2-40B4-BE49-F238E27FC236}">
                  <a16:creationId xmlns:a16="http://schemas.microsoft.com/office/drawing/2014/main" id="{AC94A6EE-838B-4C55-885A-956F3E6FB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77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49" name="Rectangle 45">
              <a:extLst>
                <a:ext uri="{FF2B5EF4-FFF2-40B4-BE49-F238E27FC236}">
                  <a16:creationId xmlns:a16="http://schemas.microsoft.com/office/drawing/2014/main" id="{05C27230-6A7B-4F1E-8E47-ED1BDD4A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277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50" name="Rectangle 46">
              <a:extLst>
                <a:ext uri="{FF2B5EF4-FFF2-40B4-BE49-F238E27FC236}">
                  <a16:creationId xmlns:a16="http://schemas.microsoft.com/office/drawing/2014/main" id="{3DD1979B-A9FD-4307-8FD1-5ED2A73E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" y="292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51" name="Rectangle 47">
              <a:extLst>
                <a:ext uri="{FF2B5EF4-FFF2-40B4-BE49-F238E27FC236}">
                  <a16:creationId xmlns:a16="http://schemas.microsoft.com/office/drawing/2014/main" id="{DF70F29B-41D9-4BB5-B5F1-58D609400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652"/>
              <a:ext cx="269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13</a:t>
              </a:r>
              <a:endParaRPr lang="en-US" altLang="en-US" sz="2400"/>
            </a:p>
          </p:txBody>
        </p:sp>
        <p:sp>
          <p:nvSpPr>
            <p:cNvPr id="25652" name="Rectangle 48">
              <a:extLst>
                <a:ext uri="{FF2B5EF4-FFF2-40B4-BE49-F238E27FC236}">
                  <a16:creationId xmlns:a16="http://schemas.microsoft.com/office/drawing/2014/main" id="{420C0D5C-1047-4B8D-8CDB-921D78CDE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2773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53" name="Rectangle 49">
              <a:extLst>
                <a:ext uri="{FF2B5EF4-FFF2-40B4-BE49-F238E27FC236}">
                  <a16:creationId xmlns:a16="http://schemas.microsoft.com/office/drawing/2014/main" id="{DF555C58-E1F1-4040-92C2-416D11698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" y="2751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5654" name="Rectangle 50">
              <a:extLst>
                <a:ext uri="{FF2B5EF4-FFF2-40B4-BE49-F238E27FC236}">
                  <a16:creationId xmlns:a16="http://schemas.microsoft.com/office/drawing/2014/main" id="{1D28B6D2-3777-4300-B772-B768CEDB0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751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</p:grpSp>
      <p:grpSp>
        <p:nvGrpSpPr>
          <p:cNvPr id="5" name="Group 52">
            <a:extLst>
              <a:ext uri="{FF2B5EF4-FFF2-40B4-BE49-F238E27FC236}">
                <a16:creationId xmlns:a16="http://schemas.microsoft.com/office/drawing/2014/main" id="{B5D45E92-715A-4F18-AAB6-0EBFFE6A297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0300" y="3352800"/>
            <a:ext cx="3967163" cy="787400"/>
            <a:chOff x="712" y="2112"/>
            <a:chExt cx="2499" cy="496"/>
          </a:xfrm>
        </p:grpSpPr>
        <p:sp>
          <p:nvSpPr>
            <p:cNvPr id="25611" name="AutoShape 51">
              <a:extLst>
                <a:ext uri="{FF2B5EF4-FFF2-40B4-BE49-F238E27FC236}">
                  <a16:creationId xmlns:a16="http://schemas.microsoft.com/office/drawing/2014/main" id="{16A66987-4239-42BA-8BE1-642FDED960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12" y="2112"/>
              <a:ext cx="2499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53">
              <a:extLst>
                <a:ext uri="{FF2B5EF4-FFF2-40B4-BE49-F238E27FC236}">
                  <a16:creationId xmlns:a16="http://schemas.microsoft.com/office/drawing/2014/main" id="{492DF871-F7BB-4C01-A740-A6AFC1F3C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" y="2368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54">
              <a:extLst>
                <a:ext uri="{FF2B5EF4-FFF2-40B4-BE49-F238E27FC236}">
                  <a16:creationId xmlns:a16="http://schemas.microsoft.com/office/drawing/2014/main" id="{87C57674-C8C9-450F-9F80-CE7B0CC8B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1" y="2368"/>
              <a:ext cx="1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55">
              <a:extLst>
                <a:ext uri="{FF2B5EF4-FFF2-40B4-BE49-F238E27FC236}">
                  <a16:creationId xmlns:a16="http://schemas.microsoft.com/office/drawing/2014/main" id="{9D7ADE77-453B-4921-8FAC-C7142EA0F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5" y="2368"/>
              <a:ext cx="5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56">
              <a:extLst>
                <a:ext uri="{FF2B5EF4-FFF2-40B4-BE49-F238E27FC236}">
                  <a16:creationId xmlns:a16="http://schemas.microsoft.com/office/drawing/2014/main" id="{10AFAAF3-2822-4D18-B860-24B5133D5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5" y="2368"/>
              <a:ext cx="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Rectangle 57">
              <a:extLst>
                <a:ext uri="{FF2B5EF4-FFF2-40B4-BE49-F238E27FC236}">
                  <a16:creationId xmlns:a16="http://schemas.microsoft.com/office/drawing/2014/main" id="{D058700B-283D-44A4-A85A-DFA4C96E2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239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5617" name="Rectangle 58">
              <a:extLst>
                <a:ext uri="{FF2B5EF4-FFF2-40B4-BE49-F238E27FC236}">
                  <a16:creationId xmlns:a16="http://schemas.microsoft.com/office/drawing/2014/main" id="{C6514476-5B67-4869-8CA5-31A4503A7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18" name="Rectangle 59">
              <a:extLst>
                <a:ext uri="{FF2B5EF4-FFF2-40B4-BE49-F238E27FC236}">
                  <a16:creationId xmlns:a16="http://schemas.microsoft.com/office/drawing/2014/main" id="{6D1A0DE4-1171-4DEF-933C-1B41CA346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5619" name="Rectangle 60">
              <a:extLst>
                <a:ext uri="{FF2B5EF4-FFF2-40B4-BE49-F238E27FC236}">
                  <a16:creationId xmlns:a16="http://schemas.microsoft.com/office/drawing/2014/main" id="{84CD6DD6-EC7E-4C17-968C-838AC8DAF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7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20" name="Rectangle 61">
              <a:extLst>
                <a:ext uri="{FF2B5EF4-FFF2-40B4-BE49-F238E27FC236}">
                  <a16:creationId xmlns:a16="http://schemas.microsoft.com/office/drawing/2014/main" id="{C6FB49E0-62A7-4604-A908-9CEF8F924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21" name="Rectangle 62">
              <a:extLst>
                <a:ext uri="{FF2B5EF4-FFF2-40B4-BE49-F238E27FC236}">
                  <a16:creationId xmlns:a16="http://schemas.microsoft.com/office/drawing/2014/main" id="{AC5C221C-CE84-4C6B-B301-B012355C7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22" name="Rectangle 63">
              <a:extLst>
                <a:ext uri="{FF2B5EF4-FFF2-40B4-BE49-F238E27FC236}">
                  <a16:creationId xmlns:a16="http://schemas.microsoft.com/office/drawing/2014/main" id="{2E5E674B-397E-4CCA-8170-3B534FCBB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239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23" name="Rectangle 64">
              <a:extLst>
                <a:ext uri="{FF2B5EF4-FFF2-40B4-BE49-F238E27FC236}">
                  <a16:creationId xmlns:a16="http://schemas.microsoft.com/office/drawing/2014/main" id="{72ACEA46-3DF8-45E7-B7DB-55B8F986B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9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24" name="Rectangle 65">
              <a:extLst>
                <a:ext uri="{FF2B5EF4-FFF2-40B4-BE49-F238E27FC236}">
                  <a16:creationId xmlns:a16="http://schemas.microsoft.com/office/drawing/2014/main" id="{390C1A20-A311-45F7-AEF9-08EFB511E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3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25" name="Rectangle 66">
              <a:extLst>
                <a:ext uri="{FF2B5EF4-FFF2-40B4-BE49-F238E27FC236}">
                  <a16:creationId xmlns:a16="http://schemas.microsoft.com/office/drawing/2014/main" id="{43E655D7-0F17-451B-AA40-337E874E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5626" name="Rectangle 67">
              <a:extLst>
                <a:ext uri="{FF2B5EF4-FFF2-40B4-BE49-F238E27FC236}">
                  <a16:creationId xmlns:a16="http://schemas.microsoft.com/office/drawing/2014/main" id="{15DF8BCD-EBC9-4FEB-B0C6-4A68845BD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9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27" name="Rectangle 68">
              <a:extLst>
                <a:ext uri="{FF2B5EF4-FFF2-40B4-BE49-F238E27FC236}">
                  <a16:creationId xmlns:a16="http://schemas.microsoft.com/office/drawing/2014/main" id="{4F126563-64A8-4E51-9AD7-84CD478B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28" name="Rectangle 69">
              <a:extLst>
                <a:ext uri="{FF2B5EF4-FFF2-40B4-BE49-F238E27FC236}">
                  <a16:creationId xmlns:a16="http://schemas.microsoft.com/office/drawing/2014/main" id="{49B99E25-AFD9-4A02-87FB-12A121C8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" y="239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2400"/>
            </a:p>
          </p:txBody>
        </p:sp>
        <p:sp>
          <p:nvSpPr>
            <p:cNvPr id="25629" name="Rectangle 70">
              <a:extLst>
                <a:ext uri="{FF2B5EF4-FFF2-40B4-BE49-F238E27FC236}">
                  <a16:creationId xmlns:a16="http://schemas.microsoft.com/office/drawing/2014/main" id="{AA8F59B2-2D2E-44BD-927F-84B7CCA21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1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30" name="Rectangle 71">
              <a:extLst>
                <a:ext uri="{FF2B5EF4-FFF2-40B4-BE49-F238E27FC236}">
                  <a16:creationId xmlns:a16="http://schemas.microsoft.com/office/drawing/2014/main" id="{D687073D-DAFE-414A-9E10-16A9311E2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31" name="Rectangle 72">
              <a:extLst>
                <a:ext uri="{FF2B5EF4-FFF2-40B4-BE49-F238E27FC236}">
                  <a16:creationId xmlns:a16="http://schemas.microsoft.com/office/drawing/2014/main" id="{001315DC-6686-4B06-ADFC-EA9F27C17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32" name="Rectangle 73">
              <a:extLst>
                <a:ext uri="{FF2B5EF4-FFF2-40B4-BE49-F238E27FC236}">
                  <a16:creationId xmlns:a16="http://schemas.microsoft.com/office/drawing/2014/main" id="{E6B6A549-EC82-47FA-A639-4B086E3C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  </a:t>
              </a:r>
              <a:endParaRPr lang="en-US" altLang="en-US" sz="2400"/>
            </a:p>
          </p:txBody>
        </p:sp>
        <p:sp>
          <p:nvSpPr>
            <p:cNvPr id="25633" name="Rectangle 74">
              <a:extLst>
                <a:ext uri="{FF2B5EF4-FFF2-40B4-BE49-F238E27FC236}">
                  <a16:creationId xmlns:a16="http://schemas.microsoft.com/office/drawing/2014/main" id="{9B575F4E-C232-42F4-81B3-808A6951F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" y="239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4</a:t>
              </a:r>
              <a:endParaRPr lang="en-US" altLang="en-US" sz="2400"/>
            </a:p>
          </p:txBody>
        </p:sp>
        <p:sp>
          <p:nvSpPr>
            <p:cNvPr id="25634" name="Rectangle 75">
              <a:extLst>
                <a:ext uri="{FF2B5EF4-FFF2-40B4-BE49-F238E27FC236}">
                  <a16:creationId xmlns:a16="http://schemas.microsoft.com/office/drawing/2014/main" id="{0AAE0002-8BA1-4142-9BDF-B77AB4039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" y="2124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2400"/>
            </a:p>
          </p:txBody>
        </p:sp>
        <p:sp>
          <p:nvSpPr>
            <p:cNvPr id="25635" name="Rectangle 76">
              <a:extLst>
                <a:ext uri="{FF2B5EF4-FFF2-40B4-BE49-F238E27FC236}">
                  <a16:creationId xmlns:a16="http://schemas.microsoft.com/office/drawing/2014/main" id="{257D2DC8-F913-4F98-A1D0-71EEAB903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245"/>
              <a:ext cx="17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2400"/>
            </a:p>
          </p:txBody>
        </p:sp>
        <p:sp>
          <p:nvSpPr>
            <p:cNvPr id="25636" name="Rectangle 77">
              <a:extLst>
                <a:ext uri="{FF2B5EF4-FFF2-40B4-BE49-F238E27FC236}">
                  <a16:creationId xmlns:a16="http://schemas.microsoft.com/office/drawing/2014/main" id="{560780E6-3BF3-477A-9411-327CF34FE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2102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25637" name="Rectangle 78">
              <a:extLst>
                <a:ext uri="{FF2B5EF4-FFF2-40B4-BE49-F238E27FC236}">
                  <a16:creationId xmlns:a16="http://schemas.microsoft.com/office/drawing/2014/main" id="{842A5CF9-49C3-411A-8B44-C75E6B530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" y="2102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5638" name="Rectangle 79">
              <a:extLst>
                <a:ext uri="{FF2B5EF4-FFF2-40B4-BE49-F238E27FC236}">
                  <a16:creationId xmlns:a16="http://schemas.microsoft.com/office/drawing/2014/main" id="{8140B4DF-E073-40AA-8469-FFA4CEB2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0" y="2223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  <p:sp>
          <p:nvSpPr>
            <p:cNvPr id="25639" name="Rectangle 80">
              <a:extLst>
                <a:ext uri="{FF2B5EF4-FFF2-40B4-BE49-F238E27FC236}">
                  <a16:creationId xmlns:a16="http://schemas.microsoft.com/office/drawing/2014/main" id="{3CBFC372-7DF2-40EB-894B-0FCE143FA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2102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en-US" altLang="en-US" sz="2400"/>
            </a:p>
          </p:txBody>
        </p:sp>
        <p:sp>
          <p:nvSpPr>
            <p:cNvPr id="25640" name="Rectangle 81">
              <a:extLst>
                <a:ext uri="{FF2B5EF4-FFF2-40B4-BE49-F238E27FC236}">
                  <a16:creationId xmlns:a16="http://schemas.microsoft.com/office/drawing/2014/main" id="{42750641-B04F-4FA4-8371-AB13C620B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2102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´</a:t>
              </a:r>
              <a:endParaRPr lang="en-US" altLang="en-US" sz="2400"/>
            </a:p>
          </p:txBody>
        </p:sp>
        <p:sp>
          <p:nvSpPr>
            <p:cNvPr id="25641" name="Rectangle 82">
              <a:extLst>
                <a:ext uri="{FF2B5EF4-FFF2-40B4-BE49-F238E27FC236}">
                  <a16:creationId xmlns:a16="http://schemas.microsoft.com/office/drawing/2014/main" id="{4FF97AF3-0271-4CC9-92C2-DF39ACF2B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223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en-US" altLang="en-US" sz="2400"/>
            </a:p>
          </p:txBody>
        </p:sp>
        <p:sp>
          <p:nvSpPr>
            <p:cNvPr id="25642" name="Rectangle 83">
              <a:extLst>
                <a:ext uri="{FF2B5EF4-FFF2-40B4-BE49-F238E27FC236}">
                  <a16:creationId xmlns:a16="http://schemas.microsoft.com/office/drawing/2014/main" id="{789A6105-BE6C-41FE-90F8-565D87408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" y="2223"/>
              <a:ext cx="22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en-US" altLang="en-US" sz="24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0AB503-DFEB-43A0-91FB-231AF9D3EF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51661" y="1673993"/>
            <a:ext cx="1225272" cy="6914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Times New Roman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7">
            <a:extLst>
              <a:ext uri="{FF2B5EF4-FFF2-40B4-BE49-F238E27FC236}">
                <a16:creationId xmlns:a16="http://schemas.microsoft.com/office/drawing/2014/main" id="{C30063C9-C57F-44F3-A819-C6B59C0A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12700"/>
            <a:ext cx="110553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4">
            <a:extLst>
              <a:ext uri="{FF2B5EF4-FFF2-40B4-BE49-F238E27FC236}">
                <a16:creationId xmlns:a16="http://schemas.microsoft.com/office/drawing/2014/main" id="{10F9CD5E-04AA-477E-9213-2226F29979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905000"/>
            <a:ext cx="1562100" cy="1562100"/>
            <a:chOff x="672" y="1200"/>
            <a:chExt cx="984" cy="984"/>
          </a:xfrm>
        </p:grpSpPr>
        <p:sp>
          <p:nvSpPr>
            <p:cNvPr id="6197" name="AutoShape 3">
              <a:extLst>
                <a:ext uri="{FF2B5EF4-FFF2-40B4-BE49-F238E27FC236}">
                  <a16:creationId xmlns:a16="http://schemas.microsoft.com/office/drawing/2014/main" id="{04749919-A5D7-434A-9F6F-27626DF1B55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5">
              <a:extLst>
                <a:ext uri="{FF2B5EF4-FFF2-40B4-BE49-F238E27FC236}">
                  <a16:creationId xmlns:a16="http://schemas.microsoft.com/office/drawing/2014/main" id="{F99B1AC0-D131-4206-BB2D-DFF698138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6">
              <a:extLst>
                <a:ext uri="{FF2B5EF4-FFF2-40B4-BE49-F238E27FC236}">
                  <a16:creationId xmlns:a16="http://schemas.microsoft.com/office/drawing/2014/main" id="{6D735B53-30AC-4E1D-ABA1-5594C2AA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7">
              <a:extLst>
                <a:ext uri="{FF2B5EF4-FFF2-40B4-BE49-F238E27FC236}">
                  <a16:creationId xmlns:a16="http://schemas.microsoft.com/office/drawing/2014/main" id="{49812856-A85F-463A-B751-BD242376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8">
              <a:extLst>
                <a:ext uri="{FF2B5EF4-FFF2-40B4-BE49-F238E27FC236}">
                  <a16:creationId xmlns:a16="http://schemas.microsoft.com/office/drawing/2014/main" id="{FED56C8D-3E1A-402C-A892-D11F9AC9B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9">
              <a:extLst>
                <a:ext uri="{FF2B5EF4-FFF2-40B4-BE49-F238E27FC236}">
                  <a16:creationId xmlns:a16="http://schemas.microsoft.com/office/drawing/2014/main" id="{6CCECDD1-1633-4802-84F9-CB68F043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10">
              <a:extLst>
                <a:ext uri="{FF2B5EF4-FFF2-40B4-BE49-F238E27FC236}">
                  <a16:creationId xmlns:a16="http://schemas.microsoft.com/office/drawing/2014/main" id="{EB6C7FE7-4176-4F7C-826F-458BEB10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11">
              <a:extLst>
                <a:ext uri="{FF2B5EF4-FFF2-40B4-BE49-F238E27FC236}">
                  <a16:creationId xmlns:a16="http://schemas.microsoft.com/office/drawing/2014/main" id="{B1B5A590-BACF-4252-9DA7-B0261667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3">
              <a:extLst>
                <a:ext uri="{FF2B5EF4-FFF2-40B4-BE49-F238E27FC236}">
                  <a16:creationId xmlns:a16="http://schemas.microsoft.com/office/drawing/2014/main" id="{5E8A92B2-6A18-41A4-ACF2-8B70F6F64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AFF5CEFA-F550-4233-9933-C82064E5F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equal denominators</a:t>
            </a: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937FBD68-CE59-4477-9731-9EB4CF939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430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FF00"/>
              </a:solidFill>
            </a:endParaRPr>
          </a:p>
        </p:txBody>
      </p:sp>
      <p:sp>
        <p:nvSpPr>
          <p:cNvPr id="6150" name="Rectangle 7">
            <a:extLst>
              <a:ext uri="{FF2B5EF4-FFF2-40B4-BE49-F238E27FC236}">
                <a16:creationId xmlns:a16="http://schemas.microsoft.com/office/drawing/2014/main" id="{7874D99C-2F06-46F1-9CB0-74C6E11D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6151" name="Text Box 9">
            <a:extLst>
              <a:ext uri="{FF2B5EF4-FFF2-40B4-BE49-F238E27FC236}">
                <a16:creationId xmlns:a16="http://schemas.microsoft.com/office/drawing/2014/main" id="{97243657-8524-4480-9A2D-CCF0D8473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30505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CC"/>
                </a:solidFill>
              </a:rPr>
              <a:t>=</a:t>
            </a:r>
          </a:p>
        </p:txBody>
      </p:sp>
      <p:grpSp>
        <p:nvGrpSpPr>
          <p:cNvPr id="6152" name="Group 14">
            <a:extLst>
              <a:ext uri="{FF2B5EF4-FFF2-40B4-BE49-F238E27FC236}">
                <a16:creationId xmlns:a16="http://schemas.microsoft.com/office/drawing/2014/main" id="{D29A0296-F00C-483E-B112-AE5399134C2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58863"/>
            <a:ext cx="2020888" cy="723900"/>
            <a:chOff x="528" y="667"/>
            <a:chExt cx="1273" cy="456"/>
          </a:xfrm>
        </p:grpSpPr>
        <p:grpSp>
          <p:nvGrpSpPr>
            <p:cNvPr id="6187" name="Group 15">
              <a:extLst>
                <a:ext uri="{FF2B5EF4-FFF2-40B4-BE49-F238E27FC236}">
                  <a16:creationId xmlns:a16="http://schemas.microsoft.com/office/drawing/2014/main" id="{9BF392A7-42E5-45F0-998C-4BA341E52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667"/>
              <a:ext cx="378" cy="456"/>
              <a:chOff x="1423" y="667"/>
              <a:chExt cx="378" cy="456"/>
            </a:xfrm>
          </p:grpSpPr>
          <p:sp>
            <p:nvSpPr>
              <p:cNvPr id="6189" name="Rectangle 16">
                <a:extLst>
                  <a:ext uri="{FF2B5EF4-FFF2-40B4-BE49-F238E27FC236}">
                    <a16:creationId xmlns:a16="http://schemas.microsoft.com/office/drawing/2014/main" id="{0A63E657-9B55-4D05-9AA8-4F5B4F0A6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3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6190" name="Rectangle 17">
                <a:extLst>
                  <a:ext uri="{FF2B5EF4-FFF2-40B4-BE49-F238E27FC236}">
                    <a16:creationId xmlns:a16="http://schemas.microsoft.com/office/drawing/2014/main" id="{659961D6-31B3-4922-A61A-61E202965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1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6191" name="Rectangle 18">
                <a:extLst>
                  <a:ext uri="{FF2B5EF4-FFF2-40B4-BE49-F238E27FC236}">
                    <a16:creationId xmlns:a16="http://schemas.microsoft.com/office/drawing/2014/main" id="{33D84DDD-999E-4245-8957-E2E5D3B62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6192" name="Rectangle 19">
                <a:extLst>
                  <a:ext uri="{FF2B5EF4-FFF2-40B4-BE49-F238E27FC236}">
                    <a16:creationId xmlns:a16="http://schemas.microsoft.com/office/drawing/2014/main" id="{CCB3C8D3-4DDE-4C6C-B48F-1F54475BE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grpSp>
            <p:nvGrpSpPr>
              <p:cNvPr id="6193" name="Group 20">
                <a:extLst>
                  <a:ext uri="{FF2B5EF4-FFF2-40B4-BE49-F238E27FC236}">
                    <a16:creationId xmlns:a16="http://schemas.microsoft.com/office/drawing/2014/main" id="{E621FDA0-74B6-48C0-B414-AD2B0A0EED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7" y="899"/>
                <a:ext cx="374" cy="1"/>
                <a:chOff x="1423" y="906"/>
                <a:chExt cx="374" cy="1"/>
              </a:xfrm>
            </p:grpSpPr>
            <p:sp>
              <p:nvSpPr>
                <p:cNvPr id="6195" name="Freeform 21">
                  <a:extLst>
                    <a:ext uri="{FF2B5EF4-FFF2-40B4-BE49-F238E27FC236}">
                      <a16:creationId xmlns:a16="http://schemas.microsoft.com/office/drawing/2014/main" id="{4CEFCD7E-95B3-4746-8628-E95EE6E90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3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Freeform 22">
                  <a:extLst>
                    <a:ext uri="{FF2B5EF4-FFF2-40B4-BE49-F238E27FC236}">
                      <a16:creationId xmlns:a16="http://schemas.microsoft.com/office/drawing/2014/main" id="{D58AF626-0FA6-4E04-86FB-24576CB30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94" name="Rectangle 23">
                <a:extLst>
                  <a:ext uri="{FF2B5EF4-FFF2-40B4-BE49-F238E27FC236}">
                    <a16:creationId xmlns:a16="http://schemas.microsoft.com/office/drawing/2014/main" id="{D235622D-DF0B-4375-A156-9276CD0E4A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" y="753"/>
                <a:ext cx="11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6188" name="Text Box 18">
              <a:extLst>
                <a:ext uri="{FF2B5EF4-FFF2-40B4-BE49-F238E27FC236}">
                  <a16:creationId xmlns:a16="http://schemas.microsoft.com/office/drawing/2014/main" id="{2B76DDD4-07EA-4BB2-9708-7DCCFCF28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2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33CC"/>
                  </a:solidFill>
                </a:rPr>
                <a:t>Example</a:t>
              </a:r>
              <a:r>
                <a:rPr lang="en-US" altLang="en-US" sz="2400">
                  <a:solidFill>
                    <a:srgbClr val="FF33CC"/>
                  </a:solidFill>
                </a:rPr>
                <a:t>:</a:t>
              </a:r>
              <a:endParaRPr lang="en-US" altLang="en-US" sz="2800" b="1">
                <a:solidFill>
                  <a:srgbClr val="FF33CC"/>
                </a:solidFill>
              </a:endParaRPr>
            </a:p>
          </p:txBody>
        </p:sp>
      </p:grpSp>
      <p:grpSp>
        <p:nvGrpSpPr>
          <p:cNvPr id="6153" name="Group 53">
            <a:extLst>
              <a:ext uri="{FF2B5EF4-FFF2-40B4-BE49-F238E27FC236}">
                <a16:creationId xmlns:a16="http://schemas.microsoft.com/office/drawing/2014/main" id="{17DB6BEF-FC02-4FBD-9888-135DD2FF86C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905000"/>
            <a:ext cx="1562100" cy="1562100"/>
            <a:chOff x="2304" y="1200"/>
            <a:chExt cx="984" cy="984"/>
          </a:xfrm>
        </p:grpSpPr>
        <p:sp>
          <p:nvSpPr>
            <p:cNvPr id="6178" name="AutoShape 26">
              <a:extLst>
                <a:ext uri="{FF2B5EF4-FFF2-40B4-BE49-F238E27FC236}">
                  <a16:creationId xmlns:a16="http://schemas.microsoft.com/office/drawing/2014/main" id="{E981254C-539A-4A9D-8949-21DC01F7A8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28">
              <a:extLst>
                <a:ext uri="{FF2B5EF4-FFF2-40B4-BE49-F238E27FC236}">
                  <a16:creationId xmlns:a16="http://schemas.microsoft.com/office/drawing/2014/main" id="{2F893D1F-A84C-4FE8-874F-EDC899BB3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0">
              <a:extLst>
                <a:ext uri="{FF2B5EF4-FFF2-40B4-BE49-F238E27FC236}">
                  <a16:creationId xmlns:a16="http://schemas.microsoft.com/office/drawing/2014/main" id="{3D61C9F9-A2B8-45EB-9D93-0C8A5DA3B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1">
              <a:extLst>
                <a:ext uri="{FF2B5EF4-FFF2-40B4-BE49-F238E27FC236}">
                  <a16:creationId xmlns:a16="http://schemas.microsoft.com/office/drawing/2014/main" id="{E522B781-E20B-4FCA-B7FF-220EEF9C3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3">
              <a:extLst>
                <a:ext uri="{FF2B5EF4-FFF2-40B4-BE49-F238E27FC236}">
                  <a16:creationId xmlns:a16="http://schemas.microsoft.com/office/drawing/2014/main" id="{C85F2DB2-A931-4A65-BA74-BE2C964C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34">
              <a:extLst>
                <a:ext uri="{FF2B5EF4-FFF2-40B4-BE49-F238E27FC236}">
                  <a16:creationId xmlns:a16="http://schemas.microsoft.com/office/drawing/2014/main" id="{1536D83E-4ADD-4383-8A2B-F77AEFC3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36">
              <a:extLst>
                <a:ext uri="{FF2B5EF4-FFF2-40B4-BE49-F238E27FC236}">
                  <a16:creationId xmlns:a16="http://schemas.microsoft.com/office/drawing/2014/main" id="{EF16A926-18E1-419D-9623-00C6580E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37">
              <a:extLst>
                <a:ext uri="{FF2B5EF4-FFF2-40B4-BE49-F238E27FC236}">
                  <a16:creationId xmlns:a16="http://schemas.microsoft.com/office/drawing/2014/main" id="{80AC5447-EBE5-42F3-A6E8-5805ED3F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38">
              <a:extLst>
                <a:ext uri="{FF2B5EF4-FFF2-40B4-BE49-F238E27FC236}">
                  <a16:creationId xmlns:a16="http://schemas.microsoft.com/office/drawing/2014/main" id="{3C9C0FAC-1E22-42F0-8394-14EBF570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4" name="Group 65">
            <a:extLst>
              <a:ext uri="{FF2B5EF4-FFF2-40B4-BE49-F238E27FC236}">
                <a16:creationId xmlns:a16="http://schemas.microsoft.com/office/drawing/2014/main" id="{2A6D347E-D882-41B7-A717-99B2D5353B71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1890713"/>
            <a:ext cx="1562100" cy="1562100"/>
            <a:chOff x="6315075" y="1890713"/>
            <a:chExt cx="1562100" cy="1562100"/>
          </a:xfrm>
        </p:grpSpPr>
        <p:sp>
          <p:nvSpPr>
            <p:cNvPr id="6169" name="AutoShape 36">
              <a:extLst>
                <a:ext uri="{FF2B5EF4-FFF2-40B4-BE49-F238E27FC236}">
                  <a16:creationId xmlns:a16="http://schemas.microsoft.com/office/drawing/2014/main" id="{1B1AF820-1EFE-470B-A04D-216CA2D205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15075" y="1890713"/>
              <a:ext cx="156210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38">
              <a:extLst>
                <a:ext uri="{FF2B5EF4-FFF2-40B4-BE49-F238E27FC236}">
                  <a16:creationId xmlns:a16="http://schemas.microsoft.com/office/drawing/2014/main" id="{8D56D3E4-EC77-44F6-8448-4CCEA8958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5" y="2119313"/>
              <a:ext cx="771525" cy="542925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9">
              <a:extLst>
                <a:ext uri="{FF2B5EF4-FFF2-40B4-BE49-F238E27FC236}">
                  <a16:creationId xmlns:a16="http://schemas.microsoft.com/office/drawing/2014/main" id="{6E0C864C-51FE-4828-BEFF-5ECC456DA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2662238"/>
              <a:ext cx="771525" cy="552450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40">
              <a:extLst>
                <a:ext uri="{FF2B5EF4-FFF2-40B4-BE49-F238E27FC236}">
                  <a16:creationId xmlns:a16="http://schemas.microsoft.com/office/drawing/2014/main" id="{2ADA9BE4-C6D4-41E5-9D55-57DFD573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1890713"/>
              <a:ext cx="552450" cy="771525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41">
              <a:extLst>
                <a:ext uri="{FF2B5EF4-FFF2-40B4-BE49-F238E27FC236}">
                  <a16:creationId xmlns:a16="http://schemas.microsoft.com/office/drawing/2014/main" id="{922F3DE7-EC3C-4ADF-A5F6-273B79EC8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2662238"/>
              <a:ext cx="542925" cy="771525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42">
              <a:extLst>
                <a:ext uri="{FF2B5EF4-FFF2-40B4-BE49-F238E27FC236}">
                  <a16:creationId xmlns:a16="http://schemas.microsoft.com/office/drawing/2014/main" id="{37F38595-3CEB-4B1C-B533-A67824424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2119313"/>
              <a:ext cx="771525" cy="542925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43">
              <a:extLst>
                <a:ext uri="{FF2B5EF4-FFF2-40B4-BE49-F238E27FC236}">
                  <a16:creationId xmlns:a16="http://schemas.microsoft.com/office/drawing/2014/main" id="{68113066-39BD-4EC1-84E0-12196C8F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2662238"/>
              <a:ext cx="552450" cy="771525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44">
              <a:extLst>
                <a:ext uri="{FF2B5EF4-FFF2-40B4-BE49-F238E27FC236}">
                  <a16:creationId xmlns:a16="http://schemas.microsoft.com/office/drawing/2014/main" id="{54A49842-686B-4353-9F6F-7420E740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675" y="1890713"/>
              <a:ext cx="542925" cy="771525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46">
              <a:extLst>
                <a:ext uri="{FF2B5EF4-FFF2-40B4-BE49-F238E27FC236}">
                  <a16:creationId xmlns:a16="http://schemas.microsoft.com/office/drawing/2014/main" id="{6E0ECEE1-9821-4C45-B3AA-A2621AF2B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075" y="2662238"/>
              <a:ext cx="771525" cy="552450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TextBox 50">
            <a:extLst>
              <a:ext uri="{FF2B5EF4-FFF2-40B4-BE49-F238E27FC236}">
                <a16:creationId xmlns:a16="http://schemas.microsoft.com/office/drawing/2014/main" id="{401B9406-041D-47AA-AA40-55782BB27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12065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(</a:t>
            </a:r>
            <a:r>
              <a:rPr lang="en-US" altLang="en-US" sz="1800" i="1">
                <a:solidFill>
                  <a:srgbClr val="FF33CC"/>
                </a:solidFill>
              </a:rPr>
              <a:t>Remember: addition means combining objects</a:t>
            </a:r>
            <a:r>
              <a:rPr lang="en-US" altLang="en-US" sz="1800">
                <a:solidFill>
                  <a:srgbClr val="FF33CC"/>
                </a:solidFill>
              </a:rPr>
              <a:t>.)</a:t>
            </a:r>
          </a:p>
        </p:txBody>
      </p:sp>
      <p:pic>
        <p:nvPicPr>
          <p:cNvPr id="35894" name="Picture 54" descr="pizza0">
            <a:extLst>
              <a:ext uri="{FF2B5EF4-FFF2-40B4-BE49-F238E27FC236}">
                <a16:creationId xmlns:a16="http://schemas.microsoft.com/office/drawing/2014/main" id="{7AAA7105-8552-4B04-A51F-C28CE8BD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624138"/>
            <a:ext cx="9239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98" name="Group 58">
            <a:extLst>
              <a:ext uri="{FF2B5EF4-FFF2-40B4-BE49-F238E27FC236}">
                <a16:creationId xmlns:a16="http://schemas.microsoft.com/office/drawing/2014/main" id="{BFA2AAD9-6C11-4393-9DBE-AF01E2207A30}"/>
              </a:ext>
            </a:extLst>
          </p:cNvPr>
          <p:cNvGrpSpPr>
            <a:grpSpLocks/>
          </p:cNvGrpSpPr>
          <p:nvPr/>
        </p:nvGrpSpPr>
        <p:grpSpPr bwMode="auto">
          <a:xfrm>
            <a:off x="3829050" y="2632075"/>
            <a:ext cx="1414463" cy="898525"/>
            <a:chOff x="2412" y="1658"/>
            <a:chExt cx="891" cy="566"/>
          </a:xfrm>
        </p:grpSpPr>
        <p:pic>
          <p:nvPicPr>
            <p:cNvPr id="6166" name="Picture 55" descr="pizza1 copy">
              <a:extLst>
                <a:ext uri="{FF2B5EF4-FFF2-40B4-BE49-F238E27FC236}">
                  <a16:creationId xmlns:a16="http://schemas.microsoft.com/office/drawing/2014/main" id="{282ECDE3-9CEC-471D-88AB-94F141484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1677"/>
              <a:ext cx="42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56" descr="pizza2 copy">
              <a:extLst>
                <a:ext uri="{FF2B5EF4-FFF2-40B4-BE49-F238E27FC236}">
                  <a16:creationId xmlns:a16="http://schemas.microsoft.com/office/drawing/2014/main" id="{43113642-4D99-46CF-B16A-0AD1022A7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1689"/>
              <a:ext cx="410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57" descr="pizza3 copy">
              <a:extLst>
                <a:ext uri="{FF2B5EF4-FFF2-40B4-BE49-F238E27FC236}">
                  <a16:creationId xmlns:a16="http://schemas.microsoft.com/office/drawing/2014/main" id="{C56D6406-3D03-4672-B9BD-B46FCAFA4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658"/>
              <a:ext cx="52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6" name="Text Box 5">
            <a:extLst>
              <a:ext uri="{FF2B5EF4-FFF2-40B4-BE49-F238E27FC236}">
                <a16:creationId xmlns:a16="http://schemas.microsoft.com/office/drawing/2014/main" id="{7979B765-F003-4698-92A4-A203C4AFD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3752850"/>
            <a:ext cx="2571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Therefore the answer is</a:t>
            </a:r>
          </a:p>
        </p:txBody>
      </p:sp>
      <p:sp>
        <p:nvSpPr>
          <p:cNvPr id="36897" name="Text Box 39">
            <a:extLst>
              <a:ext uri="{FF2B5EF4-FFF2-40B4-BE49-F238E27FC236}">
                <a16:creationId xmlns:a16="http://schemas.microsoft.com/office/drawing/2014/main" id="{22FFC975-2805-4433-B208-77C9EC32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3771900"/>
            <a:ext cx="2884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which can be simplified to    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B52848-C2EA-451F-B89F-AA142A87B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0138" y="3643313"/>
          <a:ext cx="574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8" imgW="228638" imgH="289585" progId="Equation.3">
                  <p:embed/>
                </p:oleObj>
              </mc:Choice>
              <mc:Fallback>
                <p:oleObj name="Equation" r:id="rId8" imgW="228638" imgH="2895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3643313"/>
                        <a:ext cx="5746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143051A-0D8D-411E-8FF8-E69612646F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2475" y="3617913"/>
          <a:ext cx="342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10" imgW="91542" imgH="289585" progId="Equation.3">
                  <p:embed/>
                </p:oleObj>
              </mc:Choice>
              <mc:Fallback>
                <p:oleObj name="Equation" r:id="rId10" imgW="91542" imgH="28958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3617913"/>
                        <a:ext cx="3429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3" name="Text Box 63">
            <a:extLst>
              <a:ext uri="{FF2B5EF4-FFF2-40B4-BE49-F238E27FC236}">
                <a16:creationId xmlns:a16="http://schemas.microsoft.com/office/drawing/2014/main" id="{970681E8-E540-4902-8907-1CDD1124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4424363"/>
            <a:ext cx="517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Many students believe that the answer should be </a:t>
            </a:r>
          </a:p>
        </p:txBody>
      </p:sp>
      <p:graphicFrame>
        <p:nvGraphicFramePr>
          <p:cNvPr id="35907" name="Object 67">
            <a:extLst>
              <a:ext uri="{FF2B5EF4-FFF2-40B4-BE49-F238E27FC236}">
                <a16:creationId xmlns:a16="http://schemas.microsoft.com/office/drawing/2014/main" id="{9A7469CB-B470-4B70-B67C-9938A0BA6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1725" y="4270375"/>
          <a:ext cx="68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12" imgW="251524" imgH="289585" progId="Equation.3">
                  <p:embed/>
                </p:oleObj>
              </mc:Choice>
              <mc:Fallback>
                <p:oleObj name="Equation" r:id="rId12" imgW="251524" imgH="289585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4270375"/>
                        <a:ext cx="685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08" name="Text Box 68">
            <a:extLst>
              <a:ext uri="{FF2B5EF4-FFF2-40B4-BE49-F238E27FC236}">
                <a16:creationId xmlns:a16="http://schemas.microsoft.com/office/drawing/2014/main" id="{7220DA8D-95B8-431E-94CA-E1BA8F9C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0" y="5148263"/>
            <a:ext cx="549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because it should be symmetrical. Are they correct? </a:t>
            </a:r>
          </a:p>
        </p:txBody>
      </p:sp>
      <p:sp>
        <p:nvSpPr>
          <p:cNvPr id="35909" name="Text Box 69">
            <a:extLst>
              <a:ext uri="{FF2B5EF4-FFF2-40B4-BE49-F238E27FC236}">
                <a16:creationId xmlns:a16="http://schemas.microsoft.com/office/drawing/2014/main" id="{F0D5BC67-127D-4C19-A46E-08B339708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5805488"/>
            <a:ext cx="1954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Why or why not?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96296E-6 C 0.04513 0.06829 0.10052 0.1375 0.16666 0.16644 C 0.23281 0.19537 0.32934 0.20162 0.39722 0.17292 C 0.4651 0.14422 0.54236 0.04491 0.57361 -0.00578 " pathEditMode="relative" rAng="0" ptsTypes="faaf">
                                      <p:cBhvr>
                                        <p:cTn id="6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81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4.44444E-6 C 0.02413 0.04513 0.12274 0.17222 0.17135 0.17199 C 0.21996 0.17175 0.27621 0.05532 0.29166 -0.00186 " pathEditMode="relative" rAng="0" ptsTypes="faf">
                                      <p:cBhvr>
                                        <p:cTn id="9" dur="2000" fill="hold"/>
                                        <p:tgtEl>
                                          <p:spTgt spid="35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/>
      <p:bldP spid="36897" grpId="0"/>
      <p:bldP spid="35903" grpId="0"/>
      <p:bldP spid="35908" grpId="0"/>
      <p:bldP spid="359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7">
            <a:extLst>
              <a:ext uri="{FF2B5EF4-FFF2-40B4-BE49-F238E27FC236}">
                <a16:creationId xmlns:a16="http://schemas.microsoft.com/office/drawing/2014/main" id="{0D9AD24A-97D7-4C63-88A0-97BBB637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12700"/>
            <a:ext cx="110553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27">
            <a:extLst>
              <a:ext uri="{FF2B5EF4-FFF2-40B4-BE49-F238E27FC236}">
                <a16:creationId xmlns:a16="http://schemas.microsoft.com/office/drawing/2014/main" id="{28A8E42F-4931-4FDB-A44A-2C5EAA7855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7600" y="1905000"/>
            <a:ext cx="1562100" cy="1562100"/>
            <a:chOff x="2304" y="1200"/>
            <a:chExt cx="984" cy="984"/>
          </a:xfrm>
        </p:grpSpPr>
        <p:sp>
          <p:nvSpPr>
            <p:cNvPr id="7216" name="AutoShape 26">
              <a:extLst>
                <a:ext uri="{FF2B5EF4-FFF2-40B4-BE49-F238E27FC236}">
                  <a16:creationId xmlns:a16="http://schemas.microsoft.com/office/drawing/2014/main" id="{98130D58-C170-4408-B428-7ED17B4B18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Freeform 28">
              <a:extLst>
                <a:ext uri="{FF2B5EF4-FFF2-40B4-BE49-F238E27FC236}">
                  <a16:creationId xmlns:a16="http://schemas.microsoft.com/office/drawing/2014/main" id="{72F20658-1326-427C-AC7D-9453EC716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Freeform 30">
              <a:extLst>
                <a:ext uri="{FF2B5EF4-FFF2-40B4-BE49-F238E27FC236}">
                  <a16:creationId xmlns:a16="http://schemas.microsoft.com/office/drawing/2014/main" id="{593685AD-4C44-4B47-87DA-FAE2F87A8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Freeform 31">
              <a:extLst>
                <a:ext uri="{FF2B5EF4-FFF2-40B4-BE49-F238E27FC236}">
                  <a16:creationId xmlns:a16="http://schemas.microsoft.com/office/drawing/2014/main" id="{5720F377-EB45-4D19-9FC4-DC06745A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Freeform 33">
              <a:extLst>
                <a:ext uri="{FF2B5EF4-FFF2-40B4-BE49-F238E27FC236}">
                  <a16:creationId xmlns:a16="http://schemas.microsoft.com/office/drawing/2014/main" id="{DFBACD0D-2AFD-409F-B0EC-4031844A2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Freeform 34">
              <a:extLst>
                <a:ext uri="{FF2B5EF4-FFF2-40B4-BE49-F238E27FC236}">
                  <a16:creationId xmlns:a16="http://schemas.microsoft.com/office/drawing/2014/main" id="{4CA3EEF6-14FA-42F0-9FF6-1A48AD4C7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Freeform 36">
              <a:extLst>
                <a:ext uri="{FF2B5EF4-FFF2-40B4-BE49-F238E27FC236}">
                  <a16:creationId xmlns:a16="http://schemas.microsoft.com/office/drawing/2014/main" id="{CFEFC642-D452-4FC7-AB0D-40DFC079F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37">
              <a:extLst>
                <a:ext uri="{FF2B5EF4-FFF2-40B4-BE49-F238E27FC236}">
                  <a16:creationId xmlns:a16="http://schemas.microsoft.com/office/drawing/2014/main" id="{BC7ECDD7-47F5-4789-A77F-464B8839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38">
              <a:extLst>
                <a:ext uri="{FF2B5EF4-FFF2-40B4-BE49-F238E27FC236}">
                  <a16:creationId xmlns:a16="http://schemas.microsoft.com/office/drawing/2014/main" id="{6034B220-C009-4C63-933E-31E2BC239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Box 2">
            <a:extLst>
              <a:ext uri="{FF2B5EF4-FFF2-40B4-BE49-F238E27FC236}">
                <a16:creationId xmlns:a16="http://schemas.microsoft.com/office/drawing/2014/main" id="{32005388-0570-4553-8BB1-9A84C251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equal denominators</a:t>
            </a: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C88EC4DD-31EF-4687-9A6A-80267B79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7174" name="Text Box 9">
            <a:extLst>
              <a:ext uri="{FF2B5EF4-FFF2-40B4-BE49-F238E27FC236}">
                <a16:creationId xmlns:a16="http://schemas.microsoft.com/office/drawing/2014/main" id="{B21D2EA2-DA73-4F44-B595-84B5C5BB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30505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CC"/>
                </a:solidFill>
              </a:rPr>
              <a:t>=</a:t>
            </a:r>
          </a:p>
        </p:txBody>
      </p:sp>
      <p:grpSp>
        <p:nvGrpSpPr>
          <p:cNvPr id="7175" name="Group 24">
            <a:extLst>
              <a:ext uri="{FF2B5EF4-FFF2-40B4-BE49-F238E27FC236}">
                <a16:creationId xmlns:a16="http://schemas.microsoft.com/office/drawing/2014/main" id="{548F8389-7FFD-4D1C-A852-0C5F05F7F7C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58863"/>
            <a:ext cx="2020888" cy="723900"/>
            <a:chOff x="528" y="667"/>
            <a:chExt cx="1273" cy="456"/>
          </a:xfrm>
        </p:grpSpPr>
        <p:grpSp>
          <p:nvGrpSpPr>
            <p:cNvPr id="7206" name="Group 25">
              <a:extLst>
                <a:ext uri="{FF2B5EF4-FFF2-40B4-BE49-F238E27FC236}">
                  <a16:creationId xmlns:a16="http://schemas.microsoft.com/office/drawing/2014/main" id="{F346A332-F651-40D0-97FB-347EC648A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667"/>
              <a:ext cx="378" cy="456"/>
              <a:chOff x="1423" y="667"/>
              <a:chExt cx="378" cy="456"/>
            </a:xfrm>
          </p:grpSpPr>
          <p:sp>
            <p:nvSpPr>
              <p:cNvPr id="7208" name="Rectangle 26">
                <a:extLst>
                  <a:ext uri="{FF2B5EF4-FFF2-40B4-BE49-F238E27FC236}">
                    <a16:creationId xmlns:a16="http://schemas.microsoft.com/office/drawing/2014/main" id="{3218C973-9380-46E3-800C-4935A5E3D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3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7209" name="Rectangle 27">
                <a:extLst>
                  <a:ext uri="{FF2B5EF4-FFF2-40B4-BE49-F238E27FC236}">
                    <a16:creationId xmlns:a16="http://schemas.microsoft.com/office/drawing/2014/main" id="{00FABE0A-0E48-4B90-9341-805DC2E9D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1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7210" name="Rectangle 28">
                <a:extLst>
                  <a:ext uri="{FF2B5EF4-FFF2-40B4-BE49-F238E27FC236}">
                    <a16:creationId xmlns:a16="http://schemas.microsoft.com/office/drawing/2014/main" id="{D2BE2C88-6454-40F4-9056-3EBE86456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7211" name="Rectangle 29">
                <a:extLst>
                  <a:ext uri="{FF2B5EF4-FFF2-40B4-BE49-F238E27FC236}">
                    <a16:creationId xmlns:a16="http://schemas.microsoft.com/office/drawing/2014/main" id="{EF83262E-0563-4BE8-952E-3FA756466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grpSp>
            <p:nvGrpSpPr>
              <p:cNvPr id="7212" name="Group 30">
                <a:extLst>
                  <a:ext uri="{FF2B5EF4-FFF2-40B4-BE49-F238E27FC236}">
                    <a16:creationId xmlns:a16="http://schemas.microsoft.com/office/drawing/2014/main" id="{C0DA210E-0D31-4F4C-A130-F5B5D30043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7" y="899"/>
                <a:ext cx="374" cy="1"/>
                <a:chOff x="1423" y="906"/>
                <a:chExt cx="374" cy="1"/>
              </a:xfrm>
            </p:grpSpPr>
            <p:sp>
              <p:nvSpPr>
                <p:cNvPr id="7214" name="Freeform 31">
                  <a:extLst>
                    <a:ext uri="{FF2B5EF4-FFF2-40B4-BE49-F238E27FC236}">
                      <a16:creationId xmlns:a16="http://schemas.microsoft.com/office/drawing/2014/main" id="{8BEC1402-2019-4669-83B2-4B4EB7E72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3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Freeform 32">
                  <a:extLst>
                    <a:ext uri="{FF2B5EF4-FFF2-40B4-BE49-F238E27FC236}">
                      <a16:creationId xmlns:a16="http://schemas.microsoft.com/office/drawing/2014/main" id="{DA33EA17-5BC6-4AF9-ACBC-6A13CDD9E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19C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13" name="Rectangle 33">
                <a:extLst>
                  <a:ext uri="{FF2B5EF4-FFF2-40B4-BE49-F238E27FC236}">
                    <a16:creationId xmlns:a16="http://schemas.microsoft.com/office/drawing/2014/main" id="{14E03EBE-94E0-4279-8A9E-20E1341FD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" y="753"/>
                <a:ext cx="11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7207" name="Text Box 18">
              <a:extLst>
                <a:ext uri="{FF2B5EF4-FFF2-40B4-BE49-F238E27FC236}">
                  <a16:creationId xmlns:a16="http://schemas.microsoft.com/office/drawing/2014/main" id="{28564532-161D-4559-B164-6AF4C5B57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2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19C3"/>
                  </a:solidFill>
                </a:rPr>
                <a:t>Example</a:t>
              </a:r>
              <a:r>
                <a:rPr lang="en-US" altLang="en-US" sz="2400">
                  <a:solidFill>
                    <a:srgbClr val="FF19C3"/>
                  </a:solidFill>
                </a:rPr>
                <a:t>:</a:t>
              </a:r>
              <a:endParaRPr lang="en-US" altLang="en-US" sz="2800" b="1">
                <a:solidFill>
                  <a:srgbClr val="FF19C3"/>
                </a:solidFill>
              </a:endParaRPr>
            </a:p>
          </p:txBody>
        </p:sp>
      </p:grpSp>
      <p:grpSp>
        <p:nvGrpSpPr>
          <p:cNvPr id="7176" name="Group 4">
            <a:extLst>
              <a:ext uri="{FF2B5EF4-FFF2-40B4-BE49-F238E27FC236}">
                <a16:creationId xmlns:a16="http://schemas.microsoft.com/office/drawing/2014/main" id="{0CF07C2F-B716-4CAC-9D1C-F5B89FCE45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905000"/>
            <a:ext cx="1562100" cy="1562100"/>
            <a:chOff x="672" y="1200"/>
            <a:chExt cx="984" cy="984"/>
          </a:xfrm>
        </p:grpSpPr>
        <p:sp>
          <p:nvSpPr>
            <p:cNvPr id="7197" name="AutoShape 3">
              <a:extLst>
                <a:ext uri="{FF2B5EF4-FFF2-40B4-BE49-F238E27FC236}">
                  <a16:creationId xmlns:a16="http://schemas.microsoft.com/office/drawing/2014/main" id="{4C7C4873-2987-4A20-9323-8F40972016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5">
              <a:extLst>
                <a:ext uri="{FF2B5EF4-FFF2-40B4-BE49-F238E27FC236}">
                  <a16:creationId xmlns:a16="http://schemas.microsoft.com/office/drawing/2014/main" id="{941E74C5-4481-4495-87FA-CEB7CE0B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6">
              <a:extLst>
                <a:ext uri="{FF2B5EF4-FFF2-40B4-BE49-F238E27FC236}">
                  <a16:creationId xmlns:a16="http://schemas.microsoft.com/office/drawing/2014/main" id="{F7E9C568-67C3-451B-8023-637B4754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7">
              <a:extLst>
                <a:ext uri="{FF2B5EF4-FFF2-40B4-BE49-F238E27FC236}">
                  <a16:creationId xmlns:a16="http://schemas.microsoft.com/office/drawing/2014/main" id="{D521C40F-A7CA-4829-8D87-660F028C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8">
              <a:extLst>
                <a:ext uri="{FF2B5EF4-FFF2-40B4-BE49-F238E27FC236}">
                  <a16:creationId xmlns:a16="http://schemas.microsoft.com/office/drawing/2014/main" id="{86D2F9A9-5AAE-40FC-B513-064F31A69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9">
              <a:extLst>
                <a:ext uri="{FF2B5EF4-FFF2-40B4-BE49-F238E27FC236}">
                  <a16:creationId xmlns:a16="http://schemas.microsoft.com/office/drawing/2014/main" id="{7B26C761-A834-478A-9FE3-F584CE569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10">
              <a:extLst>
                <a:ext uri="{FF2B5EF4-FFF2-40B4-BE49-F238E27FC236}">
                  <a16:creationId xmlns:a16="http://schemas.microsoft.com/office/drawing/2014/main" id="{05AE10D6-FDC0-44B2-B804-18054541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11">
              <a:extLst>
                <a:ext uri="{FF2B5EF4-FFF2-40B4-BE49-F238E27FC236}">
                  <a16:creationId xmlns:a16="http://schemas.microsoft.com/office/drawing/2014/main" id="{5FD962FB-0F3B-4503-9AE6-DA26D03C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13">
              <a:extLst>
                <a:ext uri="{FF2B5EF4-FFF2-40B4-BE49-F238E27FC236}">
                  <a16:creationId xmlns:a16="http://schemas.microsoft.com/office/drawing/2014/main" id="{AEFA3B1A-DDEC-433C-97C6-E3E34F4C5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7" name="Group 64">
            <a:extLst>
              <a:ext uri="{FF2B5EF4-FFF2-40B4-BE49-F238E27FC236}">
                <a16:creationId xmlns:a16="http://schemas.microsoft.com/office/drawing/2014/main" id="{9640B6E1-F5EB-4FEC-9273-F8CDD0F1DE55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1890713"/>
            <a:ext cx="1562100" cy="1562100"/>
            <a:chOff x="3978" y="1191"/>
            <a:chExt cx="984" cy="984"/>
          </a:xfrm>
        </p:grpSpPr>
        <p:sp>
          <p:nvSpPr>
            <p:cNvPr id="7188" name="AutoShape 36">
              <a:extLst>
                <a:ext uri="{FF2B5EF4-FFF2-40B4-BE49-F238E27FC236}">
                  <a16:creationId xmlns:a16="http://schemas.microsoft.com/office/drawing/2014/main" id="{F0AA908C-EAAC-4D7B-AF60-2A61E514103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8" y="1191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38">
              <a:extLst>
                <a:ext uri="{FF2B5EF4-FFF2-40B4-BE49-F238E27FC236}">
                  <a16:creationId xmlns:a16="http://schemas.microsoft.com/office/drawing/2014/main" id="{38F44574-C36A-4E94-B825-57FBB3848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335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39">
              <a:extLst>
                <a:ext uri="{FF2B5EF4-FFF2-40B4-BE49-F238E27FC236}">
                  <a16:creationId xmlns:a16="http://schemas.microsoft.com/office/drawing/2014/main" id="{D1BECEBA-9C6C-498A-B02A-C8978F99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77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40">
              <a:extLst>
                <a:ext uri="{FF2B5EF4-FFF2-40B4-BE49-F238E27FC236}">
                  <a16:creationId xmlns:a16="http://schemas.microsoft.com/office/drawing/2014/main" id="{DE5E64F9-F624-424C-A880-D1F4AD65C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191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41">
              <a:extLst>
                <a:ext uri="{FF2B5EF4-FFF2-40B4-BE49-F238E27FC236}">
                  <a16:creationId xmlns:a16="http://schemas.microsoft.com/office/drawing/2014/main" id="{6B0A5418-66D5-4D04-9798-FE1D7FE9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677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42">
              <a:extLst>
                <a:ext uri="{FF2B5EF4-FFF2-40B4-BE49-F238E27FC236}">
                  <a16:creationId xmlns:a16="http://schemas.microsoft.com/office/drawing/2014/main" id="{CCF5F06F-C2B6-4B40-A3F0-B54BA0C9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335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43">
              <a:extLst>
                <a:ext uri="{FF2B5EF4-FFF2-40B4-BE49-F238E27FC236}">
                  <a16:creationId xmlns:a16="http://schemas.microsoft.com/office/drawing/2014/main" id="{39163791-A18C-46C6-94A7-20F09A7F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77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44">
              <a:extLst>
                <a:ext uri="{FF2B5EF4-FFF2-40B4-BE49-F238E27FC236}">
                  <a16:creationId xmlns:a16="http://schemas.microsoft.com/office/drawing/2014/main" id="{748375EF-427F-46FE-8677-93F719AC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191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46">
              <a:extLst>
                <a:ext uri="{FF2B5EF4-FFF2-40B4-BE49-F238E27FC236}">
                  <a16:creationId xmlns:a16="http://schemas.microsoft.com/office/drawing/2014/main" id="{BC6A7E93-F89D-4885-968F-406CC0C3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677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DF96D3E-90F1-4F5C-9393-0AF320C87F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80163" y="3789363"/>
          <a:ext cx="1487487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4" imgW="815238" imgH="289585" progId="Equation.3">
                  <p:embed/>
                </p:oleObj>
              </mc:Choice>
              <mc:Fallback>
                <p:oleObj name="Equation" r:id="rId4" imgW="815238" imgH="289585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3789363"/>
                        <a:ext cx="1487487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15A986-FF6C-4361-B564-2DBDF592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3879850"/>
            <a:ext cx="523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Let’s first check the answer with the pizza model.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40F91-D7B0-4175-B69C-0EB22D51F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4525963"/>
            <a:ext cx="7334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which is smaller than the amount suggested by the above picture, so it is not correct.</a:t>
            </a:r>
          </a:p>
        </p:txBody>
      </p:sp>
      <p:sp>
        <p:nvSpPr>
          <p:cNvPr id="7181" name="TextBox 74">
            <a:extLst>
              <a:ext uri="{FF2B5EF4-FFF2-40B4-BE49-F238E27FC236}">
                <a16:creationId xmlns:a16="http://schemas.microsoft.com/office/drawing/2014/main" id="{A3994CA7-0E44-476B-8C35-78B63E14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12065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(</a:t>
            </a:r>
            <a:r>
              <a:rPr lang="en-US" altLang="en-US" sz="1800" i="1">
                <a:solidFill>
                  <a:srgbClr val="FF33CC"/>
                </a:solidFill>
              </a:rPr>
              <a:t>Remember: addition means combining objects</a:t>
            </a:r>
            <a:r>
              <a:rPr lang="en-US" altLang="en-US" sz="1800">
                <a:solidFill>
                  <a:srgbClr val="FF33CC"/>
                </a:solidFill>
              </a:rPr>
              <a:t>.)</a:t>
            </a:r>
          </a:p>
        </p:txBody>
      </p:sp>
      <p:pic>
        <p:nvPicPr>
          <p:cNvPr id="7182" name="Picture 65" descr="pizza0">
            <a:extLst>
              <a:ext uri="{FF2B5EF4-FFF2-40B4-BE49-F238E27FC236}">
                <a16:creationId xmlns:a16="http://schemas.microsoft.com/office/drawing/2014/main" id="{2377B693-88E2-44CD-9043-F0DA6B40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624138"/>
            <a:ext cx="9239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3" name="Group 69">
            <a:extLst>
              <a:ext uri="{FF2B5EF4-FFF2-40B4-BE49-F238E27FC236}">
                <a16:creationId xmlns:a16="http://schemas.microsoft.com/office/drawing/2014/main" id="{5A10C5DF-319E-4177-9EA8-AD03593A807F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2613025"/>
            <a:ext cx="1414463" cy="898525"/>
            <a:chOff x="4128" y="1640"/>
            <a:chExt cx="891" cy="566"/>
          </a:xfrm>
        </p:grpSpPr>
        <p:pic>
          <p:nvPicPr>
            <p:cNvPr id="7185" name="Picture 66" descr="pizza1 copy">
              <a:extLst>
                <a:ext uri="{FF2B5EF4-FFF2-40B4-BE49-F238E27FC236}">
                  <a16:creationId xmlns:a16="http://schemas.microsoft.com/office/drawing/2014/main" id="{58770ADC-7309-49D6-BA17-0DA6F8766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59"/>
              <a:ext cx="42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67" descr="pizza2 copy">
              <a:extLst>
                <a:ext uri="{FF2B5EF4-FFF2-40B4-BE49-F238E27FC236}">
                  <a16:creationId xmlns:a16="http://schemas.microsoft.com/office/drawing/2014/main" id="{BBDE06BD-7939-4F47-A2DD-8B49E7A3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" y="1671"/>
              <a:ext cx="410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68" descr="pizza3 copy">
              <a:extLst>
                <a:ext uri="{FF2B5EF4-FFF2-40B4-BE49-F238E27FC236}">
                  <a16:creationId xmlns:a16="http://schemas.microsoft.com/office/drawing/2014/main" id="{ED9BB127-CAB7-436A-BE47-670D3EE0B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1640"/>
              <a:ext cx="52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934" name="Text Box 70">
            <a:extLst>
              <a:ext uri="{FF2B5EF4-FFF2-40B4-BE49-F238E27FC236}">
                <a16:creationId xmlns:a16="http://schemas.microsoft.com/office/drawing/2014/main" id="{85AE8953-354D-4CF4-8FA4-2F2EE8D2E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297488"/>
            <a:ext cx="7435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The reason is that when we combine the pieces, the pieces stay at the same size, and the whole still has 8 pieces, not 16 pieces. Hence we should not add the denominators.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69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7">
            <a:extLst>
              <a:ext uri="{FF2B5EF4-FFF2-40B4-BE49-F238E27FC236}">
                <a16:creationId xmlns:a16="http://schemas.microsoft.com/office/drawing/2014/main" id="{74023ADC-9FBE-4935-A743-836208837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12700"/>
            <a:ext cx="1105535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27">
            <a:extLst>
              <a:ext uri="{FF2B5EF4-FFF2-40B4-BE49-F238E27FC236}">
                <a16:creationId xmlns:a16="http://schemas.microsoft.com/office/drawing/2014/main" id="{B05FB34F-C544-4239-9097-F4B09F83DD6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7600" y="1905000"/>
            <a:ext cx="1562100" cy="1562100"/>
            <a:chOff x="2304" y="1200"/>
            <a:chExt cx="984" cy="984"/>
          </a:xfrm>
        </p:grpSpPr>
        <p:sp>
          <p:nvSpPr>
            <p:cNvPr id="8239" name="AutoShape 26">
              <a:extLst>
                <a:ext uri="{FF2B5EF4-FFF2-40B4-BE49-F238E27FC236}">
                  <a16:creationId xmlns:a16="http://schemas.microsoft.com/office/drawing/2014/main" id="{F6152AE7-24F4-4B71-AFD1-4F7CD8B190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Freeform 28">
              <a:extLst>
                <a:ext uri="{FF2B5EF4-FFF2-40B4-BE49-F238E27FC236}">
                  <a16:creationId xmlns:a16="http://schemas.microsoft.com/office/drawing/2014/main" id="{16388E60-7C86-4EE9-9481-4642E594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Freeform 30">
              <a:extLst>
                <a:ext uri="{FF2B5EF4-FFF2-40B4-BE49-F238E27FC236}">
                  <a16:creationId xmlns:a16="http://schemas.microsoft.com/office/drawing/2014/main" id="{BEA74436-F653-422E-84C3-DBA87A673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Freeform 31">
              <a:extLst>
                <a:ext uri="{FF2B5EF4-FFF2-40B4-BE49-F238E27FC236}">
                  <a16:creationId xmlns:a16="http://schemas.microsoft.com/office/drawing/2014/main" id="{BB573E07-318C-4DC1-B04D-AFEFFB3B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33">
              <a:extLst>
                <a:ext uri="{FF2B5EF4-FFF2-40B4-BE49-F238E27FC236}">
                  <a16:creationId xmlns:a16="http://schemas.microsoft.com/office/drawing/2014/main" id="{ACDFFF88-A7D7-4E1E-B825-FBA664311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Freeform 34">
              <a:extLst>
                <a:ext uri="{FF2B5EF4-FFF2-40B4-BE49-F238E27FC236}">
                  <a16:creationId xmlns:a16="http://schemas.microsoft.com/office/drawing/2014/main" id="{A37E0A95-3A89-4B66-BF8E-1E9CECD4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Freeform 36">
              <a:extLst>
                <a:ext uri="{FF2B5EF4-FFF2-40B4-BE49-F238E27FC236}">
                  <a16:creationId xmlns:a16="http://schemas.microsoft.com/office/drawing/2014/main" id="{AA90742B-4607-41FE-9313-F2E7A1868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Freeform 37">
              <a:extLst>
                <a:ext uri="{FF2B5EF4-FFF2-40B4-BE49-F238E27FC236}">
                  <a16:creationId xmlns:a16="http://schemas.microsoft.com/office/drawing/2014/main" id="{6AE18F5F-63B3-4D36-B29D-5FE5BFCED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Freeform 38">
              <a:extLst>
                <a:ext uri="{FF2B5EF4-FFF2-40B4-BE49-F238E27FC236}">
                  <a16:creationId xmlns:a16="http://schemas.microsoft.com/office/drawing/2014/main" id="{7FECD72A-4C85-4EE0-B3AE-A021FFF6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 Box 2">
            <a:extLst>
              <a:ext uri="{FF2B5EF4-FFF2-40B4-BE49-F238E27FC236}">
                <a16:creationId xmlns:a16="http://schemas.microsoft.com/office/drawing/2014/main" id="{4C77A764-67B1-4A25-9BC2-C647617B5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equal denominators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842E11FD-F13A-420B-89A3-0AA5BD8A2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CC"/>
                </a:solidFill>
              </a:rPr>
              <a:t>+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37EE17A2-2121-4DE6-86CB-4D9351F3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2305050"/>
            <a:ext cx="41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CC"/>
                </a:solidFill>
              </a:rPr>
              <a:t>=</a:t>
            </a:r>
          </a:p>
        </p:txBody>
      </p:sp>
      <p:grpSp>
        <p:nvGrpSpPr>
          <p:cNvPr id="8199" name="Group 24">
            <a:extLst>
              <a:ext uri="{FF2B5EF4-FFF2-40B4-BE49-F238E27FC236}">
                <a16:creationId xmlns:a16="http://schemas.microsoft.com/office/drawing/2014/main" id="{BC3351DA-AD61-409D-8C7A-946C4BEE988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058863"/>
            <a:ext cx="2020888" cy="723900"/>
            <a:chOff x="528" y="667"/>
            <a:chExt cx="1273" cy="456"/>
          </a:xfrm>
        </p:grpSpPr>
        <p:grpSp>
          <p:nvGrpSpPr>
            <p:cNvPr id="8229" name="Group 25">
              <a:extLst>
                <a:ext uri="{FF2B5EF4-FFF2-40B4-BE49-F238E27FC236}">
                  <a16:creationId xmlns:a16="http://schemas.microsoft.com/office/drawing/2014/main" id="{AB4E6985-3DFF-4AB3-8F4F-29C1523A21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3" y="667"/>
              <a:ext cx="378" cy="456"/>
              <a:chOff x="1423" y="667"/>
              <a:chExt cx="378" cy="456"/>
            </a:xfrm>
          </p:grpSpPr>
          <p:sp>
            <p:nvSpPr>
              <p:cNvPr id="8231" name="Rectangle 26">
                <a:extLst>
                  <a:ext uri="{FF2B5EF4-FFF2-40B4-BE49-F238E27FC236}">
                    <a16:creationId xmlns:a16="http://schemas.microsoft.com/office/drawing/2014/main" id="{A8A7C4CE-3BE2-4809-BB6F-DAF4847CE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3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8232" name="Rectangle 27">
                <a:extLst>
                  <a:ext uri="{FF2B5EF4-FFF2-40B4-BE49-F238E27FC236}">
                    <a16:creationId xmlns:a16="http://schemas.microsoft.com/office/drawing/2014/main" id="{A58A111B-2E3C-4276-BCF0-00ADC6D88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66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1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8233" name="Rectangle 28">
                <a:extLst>
                  <a:ext uri="{FF2B5EF4-FFF2-40B4-BE49-F238E27FC236}">
                    <a16:creationId xmlns:a16="http://schemas.microsoft.com/office/drawing/2014/main" id="{177E7B73-60D1-4411-A0C8-CE0E15EA8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sp>
            <p:nvSpPr>
              <p:cNvPr id="8234" name="Rectangle 29">
                <a:extLst>
                  <a:ext uri="{FF2B5EF4-FFF2-40B4-BE49-F238E27FC236}">
                    <a16:creationId xmlns:a16="http://schemas.microsoft.com/office/drawing/2014/main" id="{83B15205-4E5C-4F83-8E39-578929996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" y="883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</a:rPr>
                  <a:t>8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  <p:grpSp>
            <p:nvGrpSpPr>
              <p:cNvPr id="8235" name="Group 30">
                <a:extLst>
                  <a:ext uri="{FF2B5EF4-FFF2-40B4-BE49-F238E27FC236}">
                    <a16:creationId xmlns:a16="http://schemas.microsoft.com/office/drawing/2014/main" id="{CED6E15D-DC8E-4893-8CA1-A00EE79E41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7" y="899"/>
                <a:ext cx="374" cy="1"/>
                <a:chOff x="1423" y="906"/>
                <a:chExt cx="374" cy="1"/>
              </a:xfrm>
            </p:grpSpPr>
            <p:sp>
              <p:nvSpPr>
                <p:cNvPr id="8237" name="Freeform 31">
                  <a:extLst>
                    <a:ext uri="{FF2B5EF4-FFF2-40B4-BE49-F238E27FC236}">
                      <a16:creationId xmlns:a16="http://schemas.microsoft.com/office/drawing/2014/main" id="{2F811C50-366E-455D-8BD2-006D5E013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3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8" name="Freeform 32">
                  <a:extLst>
                    <a:ext uri="{FF2B5EF4-FFF2-40B4-BE49-F238E27FC236}">
                      <a16:creationId xmlns:a16="http://schemas.microsoft.com/office/drawing/2014/main" id="{20C5B390-AEFE-4B32-804A-0D96120FC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6" y="906"/>
                  <a:ext cx="101" cy="1"/>
                </a:xfrm>
                <a:custGeom>
                  <a:avLst/>
                  <a:gdLst>
                    <a:gd name="T0" fmla="*/ 0 w 101"/>
                    <a:gd name="T1" fmla="*/ 0 h 1"/>
                    <a:gd name="T2" fmla="*/ 101 w 101"/>
                    <a:gd name="T3" fmla="*/ 0 h 1"/>
                    <a:gd name="T4" fmla="*/ 0 60000 65536"/>
                    <a:gd name="T5" fmla="*/ 0 60000 65536"/>
                    <a:gd name="T6" fmla="*/ 0 w 101"/>
                    <a:gd name="T7" fmla="*/ 0 h 1"/>
                    <a:gd name="T8" fmla="*/ 101 w 101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01" h="1">
                      <a:moveTo>
                        <a:pt x="0" y="0"/>
                      </a:moveTo>
                      <a:lnTo>
                        <a:pt x="101" y="0"/>
                      </a:lnTo>
                    </a:path>
                  </a:pathLst>
                </a:custGeom>
                <a:solidFill>
                  <a:srgbClr val="FFFFFF"/>
                </a:solidFill>
                <a:ln w="19050" cmpd="sng">
                  <a:solidFill>
                    <a:srgbClr val="FF19C3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36" name="Rectangle 33">
                <a:extLst>
                  <a:ext uri="{FF2B5EF4-FFF2-40B4-BE49-F238E27FC236}">
                    <a16:creationId xmlns:a16="http://schemas.microsoft.com/office/drawing/2014/main" id="{3D863BA7-1FEF-412D-B40A-5157F391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" y="753"/>
                <a:ext cx="11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500">
                    <a:solidFill>
                      <a:srgbClr val="FF33CC"/>
                    </a:solidFill>
                    <a:latin typeface="Symbol" panose="05050102010706020507" pitchFamily="18" charset="2"/>
                  </a:rPr>
                  <a:t>+</a:t>
                </a:r>
                <a:endParaRPr lang="en-US" altLang="en-US" sz="2400">
                  <a:solidFill>
                    <a:srgbClr val="FF33CC"/>
                  </a:solidFill>
                </a:endParaRPr>
              </a:p>
            </p:txBody>
          </p:sp>
        </p:grpSp>
        <p:sp>
          <p:nvSpPr>
            <p:cNvPr id="8230" name="Text Box 18">
              <a:extLst>
                <a:ext uri="{FF2B5EF4-FFF2-40B4-BE49-F238E27FC236}">
                  <a16:creationId xmlns:a16="http://schemas.microsoft.com/office/drawing/2014/main" id="{4EAB6DEF-D120-41D3-888A-72788E19F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20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19C3"/>
                  </a:solidFill>
                </a:rPr>
                <a:t>Example</a:t>
              </a:r>
              <a:r>
                <a:rPr lang="en-US" altLang="en-US" sz="2400">
                  <a:solidFill>
                    <a:srgbClr val="FF19C3"/>
                  </a:solidFill>
                </a:rPr>
                <a:t>:</a:t>
              </a:r>
              <a:endParaRPr lang="en-US" altLang="en-US" sz="2800" b="1">
                <a:solidFill>
                  <a:srgbClr val="FF19C3"/>
                </a:solidFill>
              </a:endParaRPr>
            </a:p>
          </p:txBody>
        </p:sp>
      </p:grpSp>
      <p:grpSp>
        <p:nvGrpSpPr>
          <p:cNvPr id="8200" name="Group 4">
            <a:extLst>
              <a:ext uri="{FF2B5EF4-FFF2-40B4-BE49-F238E27FC236}">
                <a16:creationId xmlns:a16="http://schemas.microsoft.com/office/drawing/2014/main" id="{D00D499D-5B3E-4AD7-A176-2818C9F1C4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905000"/>
            <a:ext cx="1562100" cy="1562100"/>
            <a:chOff x="672" y="1200"/>
            <a:chExt cx="984" cy="984"/>
          </a:xfrm>
        </p:grpSpPr>
        <p:sp>
          <p:nvSpPr>
            <p:cNvPr id="8220" name="AutoShape 3">
              <a:extLst>
                <a:ext uri="{FF2B5EF4-FFF2-40B4-BE49-F238E27FC236}">
                  <a16:creationId xmlns:a16="http://schemas.microsoft.com/office/drawing/2014/main" id="{7DC64FAF-D350-4CA3-B8B0-1D174F549E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1200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5">
              <a:extLst>
                <a:ext uri="{FF2B5EF4-FFF2-40B4-BE49-F238E27FC236}">
                  <a16:creationId xmlns:a16="http://schemas.microsoft.com/office/drawing/2014/main" id="{6A6FFA95-3C21-4C04-8834-81D77547B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344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6">
              <a:extLst>
                <a:ext uri="{FF2B5EF4-FFF2-40B4-BE49-F238E27FC236}">
                  <a16:creationId xmlns:a16="http://schemas.microsoft.com/office/drawing/2014/main" id="{766CCEC0-AACC-4F31-9381-D53A18B40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7">
              <a:extLst>
                <a:ext uri="{FF2B5EF4-FFF2-40B4-BE49-F238E27FC236}">
                  <a16:creationId xmlns:a16="http://schemas.microsoft.com/office/drawing/2014/main" id="{83EBCFA1-283C-4AE2-A7D0-EA8204C08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200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8">
              <a:extLst>
                <a:ext uri="{FF2B5EF4-FFF2-40B4-BE49-F238E27FC236}">
                  <a16:creationId xmlns:a16="http://schemas.microsoft.com/office/drawing/2014/main" id="{B5119C1C-5D28-49A2-8BF5-FEAEBE4D1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686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9">
              <a:extLst>
                <a:ext uri="{FF2B5EF4-FFF2-40B4-BE49-F238E27FC236}">
                  <a16:creationId xmlns:a16="http://schemas.microsoft.com/office/drawing/2014/main" id="{A319974D-452E-4580-AD1C-B5DD8B9A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344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10">
              <a:extLst>
                <a:ext uri="{FF2B5EF4-FFF2-40B4-BE49-F238E27FC236}">
                  <a16:creationId xmlns:a16="http://schemas.microsoft.com/office/drawing/2014/main" id="{3EE43D53-8564-46D0-B383-DE82DD8B1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" y="1686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11">
              <a:extLst>
                <a:ext uri="{FF2B5EF4-FFF2-40B4-BE49-F238E27FC236}">
                  <a16:creationId xmlns:a16="http://schemas.microsoft.com/office/drawing/2014/main" id="{3F881D2B-E9D4-4EF6-A917-648AE32A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13">
              <a:extLst>
                <a:ext uri="{FF2B5EF4-FFF2-40B4-BE49-F238E27FC236}">
                  <a16:creationId xmlns:a16="http://schemas.microsoft.com/office/drawing/2014/main" id="{D13C3072-0270-41FC-96FD-2AD29C6F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1686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1" name="Group 64">
            <a:extLst>
              <a:ext uri="{FF2B5EF4-FFF2-40B4-BE49-F238E27FC236}">
                <a16:creationId xmlns:a16="http://schemas.microsoft.com/office/drawing/2014/main" id="{5110BF2A-AA7E-4F88-BDDA-3707589E7983}"/>
              </a:ext>
            </a:extLst>
          </p:cNvPr>
          <p:cNvGrpSpPr>
            <a:grpSpLocks/>
          </p:cNvGrpSpPr>
          <p:nvPr/>
        </p:nvGrpSpPr>
        <p:grpSpPr bwMode="auto">
          <a:xfrm>
            <a:off x="6315075" y="1890713"/>
            <a:ext cx="1562100" cy="1562100"/>
            <a:chOff x="3978" y="1191"/>
            <a:chExt cx="984" cy="984"/>
          </a:xfrm>
        </p:grpSpPr>
        <p:sp>
          <p:nvSpPr>
            <p:cNvPr id="8211" name="AutoShape 36">
              <a:extLst>
                <a:ext uri="{FF2B5EF4-FFF2-40B4-BE49-F238E27FC236}">
                  <a16:creationId xmlns:a16="http://schemas.microsoft.com/office/drawing/2014/main" id="{2A0A2C57-4C38-41C7-8F3D-0E5F2EAA61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78" y="1191"/>
              <a:ext cx="984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38">
              <a:extLst>
                <a:ext uri="{FF2B5EF4-FFF2-40B4-BE49-F238E27FC236}">
                  <a16:creationId xmlns:a16="http://schemas.microsoft.com/office/drawing/2014/main" id="{36BCABC2-1B95-4D75-9FA0-8D6E0633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335"/>
              <a:ext cx="486" cy="342"/>
            </a:xfrm>
            <a:custGeom>
              <a:avLst/>
              <a:gdLst>
                <a:gd name="T0" fmla="*/ 2147483646 w 81"/>
                <a:gd name="T1" fmla="*/ 0 h 57"/>
                <a:gd name="T2" fmla="*/ 0 w 81"/>
                <a:gd name="T3" fmla="*/ 2147483646 h 57"/>
                <a:gd name="T4" fmla="*/ 2147483646 w 81"/>
                <a:gd name="T5" fmla="*/ 2147483646 h 57"/>
                <a:gd name="T6" fmla="*/ 2147483646 w 81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24" y="0"/>
                  </a:moveTo>
                  <a:cubicBezTo>
                    <a:pt x="9" y="14"/>
                    <a:pt x="0" y="35"/>
                    <a:pt x="0" y="57"/>
                  </a:cubicBezTo>
                  <a:lnTo>
                    <a:pt x="81" y="57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39">
              <a:extLst>
                <a:ext uri="{FF2B5EF4-FFF2-40B4-BE49-F238E27FC236}">
                  <a16:creationId xmlns:a16="http://schemas.microsoft.com/office/drawing/2014/main" id="{00356E4D-78A3-4BB3-B478-0A1C30B4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77"/>
              <a:ext cx="486" cy="348"/>
            </a:xfrm>
            <a:custGeom>
              <a:avLst/>
              <a:gdLst>
                <a:gd name="T0" fmla="*/ 2147483646 w 81"/>
                <a:gd name="T1" fmla="*/ 2147483646 h 58"/>
                <a:gd name="T2" fmla="*/ 2147483646 w 81"/>
                <a:gd name="T3" fmla="*/ 0 h 58"/>
                <a:gd name="T4" fmla="*/ 0 w 81"/>
                <a:gd name="T5" fmla="*/ 0 h 58"/>
                <a:gd name="T6" fmla="*/ 2147483646 w 81"/>
                <a:gd name="T7" fmla="*/ 2147483646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58" y="58"/>
                  </a:moveTo>
                  <a:cubicBezTo>
                    <a:pt x="72" y="42"/>
                    <a:pt x="81" y="22"/>
                    <a:pt x="81" y="0"/>
                  </a:cubicBez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40">
              <a:extLst>
                <a:ext uri="{FF2B5EF4-FFF2-40B4-BE49-F238E27FC236}">
                  <a16:creationId xmlns:a16="http://schemas.microsoft.com/office/drawing/2014/main" id="{5DA1A28D-7AD7-48EA-9C51-FEF2E14F6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191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lnTo>
                    <a:pt x="58" y="24"/>
                  </a:lnTo>
                  <a:cubicBezTo>
                    <a:pt x="42" y="9"/>
                    <a:pt x="22" y="0"/>
                    <a:pt x="0" y="0"/>
                  </a:cubicBez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41">
              <a:extLst>
                <a:ext uri="{FF2B5EF4-FFF2-40B4-BE49-F238E27FC236}">
                  <a16:creationId xmlns:a16="http://schemas.microsoft.com/office/drawing/2014/main" id="{80D0D5B9-E177-49F3-90EF-E513ECD2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677"/>
              <a:ext cx="342" cy="486"/>
            </a:xfrm>
            <a:custGeom>
              <a:avLst/>
              <a:gdLst>
                <a:gd name="T0" fmla="*/ 0 w 57"/>
                <a:gd name="T1" fmla="*/ 2147483646 h 81"/>
                <a:gd name="T2" fmla="*/ 2147483646 w 57"/>
                <a:gd name="T3" fmla="*/ 2147483646 h 81"/>
                <a:gd name="T4" fmla="*/ 2147483646 w 57"/>
                <a:gd name="T5" fmla="*/ 0 h 81"/>
                <a:gd name="T6" fmla="*/ 0 w 57"/>
                <a:gd name="T7" fmla="*/ 2147483646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0" y="58"/>
                  </a:moveTo>
                  <a:cubicBezTo>
                    <a:pt x="14" y="72"/>
                    <a:pt x="35" y="81"/>
                    <a:pt x="57" y="81"/>
                  </a:cubicBezTo>
                  <a:lnTo>
                    <a:pt x="57" y="0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42">
              <a:extLst>
                <a:ext uri="{FF2B5EF4-FFF2-40B4-BE49-F238E27FC236}">
                  <a16:creationId xmlns:a16="http://schemas.microsoft.com/office/drawing/2014/main" id="{571C5907-8E55-44B9-A3D9-82DA027A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335"/>
              <a:ext cx="486" cy="342"/>
            </a:xfrm>
            <a:custGeom>
              <a:avLst/>
              <a:gdLst>
                <a:gd name="T0" fmla="*/ 0 w 81"/>
                <a:gd name="T1" fmla="*/ 2147483646 h 57"/>
                <a:gd name="T2" fmla="*/ 2147483646 w 81"/>
                <a:gd name="T3" fmla="*/ 2147483646 h 57"/>
                <a:gd name="T4" fmla="*/ 2147483646 w 81"/>
                <a:gd name="T5" fmla="*/ 0 h 57"/>
                <a:gd name="T6" fmla="*/ 0 w 81"/>
                <a:gd name="T7" fmla="*/ 2147483646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7"/>
                <a:gd name="T14" fmla="*/ 81 w 81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7">
                  <a:moveTo>
                    <a:pt x="0" y="57"/>
                  </a:moveTo>
                  <a:lnTo>
                    <a:pt x="81" y="57"/>
                  </a:lnTo>
                  <a:cubicBezTo>
                    <a:pt x="81" y="35"/>
                    <a:pt x="72" y="14"/>
                    <a:pt x="58" y="0"/>
                  </a:cubicBezTo>
                  <a:lnTo>
                    <a:pt x="0" y="5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43">
              <a:extLst>
                <a:ext uri="{FF2B5EF4-FFF2-40B4-BE49-F238E27FC236}">
                  <a16:creationId xmlns:a16="http://schemas.microsoft.com/office/drawing/2014/main" id="{5D9D77C1-C887-4810-A6D0-77D745CE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1677"/>
              <a:ext cx="348" cy="486"/>
            </a:xfrm>
            <a:custGeom>
              <a:avLst/>
              <a:gdLst>
                <a:gd name="T0" fmla="*/ 0 w 58"/>
                <a:gd name="T1" fmla="*/ 0 h 81"/>
                <a:gd name="T2" fmla="*/ 0 w 58"/>
                <a:gd name="T3" fmla="*/ 2147483646 h 81"/>
                <a:gd name="T4" fmla="*/ 2147483646 w 58"/>
                <a:gd name="T5" fmla="*/ 2147483646 h 81"/>
                <a:gd name="T6" fmla="*/ 0 w 58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1"/>
                <a:gd name="T14" fmla="*/ 58 w 58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1">
                  <a:moveTo>
                    <a:pt x="0" y="0"/>
                  </a:moveTo>
                  <a:lnTo>
                    <a:pt x="0" y="81"/>
                  </a:lnTo>
                  <a:cubicBezTo>
                    <a:pt x="22" y="81"/>
                    <a:pt x="42" y="72"/>
                    <a:pt x="58" y="5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44">
              <a:extLst>
                <a:ext uri="{FF2B5EF4-FFF2-40B4-BE49-F238E27FC236}">
                  <a16:creationId xmlns:a16="http://schemas.microsoft.com/office/drawing/2014/main" id="{1F705489-8E19-4F30-B3D3-9A4119D5D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191"/>
              <a:ext cx="342" cy="486"/>
            </a:xfrm>
            <a:custGeom>
              <a:avLst/>
              <a:gdLst>
                <a:gd name="T0" fmla="*/ 2147483646 w 57"/>
                <a:gd name="T1" fmla="*/ 0 h 81"/>
                <a:gd name="T2" fmla="*/ 0 w 57"/>
                <a:gd name="T3" fmla="*/ 2147483646 h 81"/>
                <a:gd name="T4" fmla="*/ 2147483646 w 57"/>
                <a:gd name="T5" fmla="*/ 2147483646 h 81"/>
                <a:gd name="T6" fmla="*/ 2147483646 w 57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57" y="0"/>
                  </a:moveTo>
                  <a:cubicBezTo>
                    <a:pt x="35" y="0"/>
                    <a:pt x="14" y="9"/>
                    <a:pt x="0" y="24"/>
                  </a:cubicBezTo>
                  <a:lnTo>
                    <a:pt x="57" y="81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46">
              <a:extLst>
                <a:ext uri="{FF2B5EF4-FFF2-40B4-BE49-F238E27FC236}">
                  <a16:creationId xmlns:a16="http://schemas.microsoft.com/office/drawing/2014/main" id="{8610542C-2D25-4A6D-997B-18E7B25B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1677"/>
              <a:ext cx="486" cy="348"/>
            </a:xfrm>
            <a:custGeom>
              <a:avLst/>
              <a:gdLst>
                <a:gd name="T0" fmla="*/ 0 w 81"/>
                <a:gd name="T1" fmla="*/ 0 h 58"/>
                <a:gd name="T2" fmla="*/ 2147483646 w 81"/>
                <a:gd name="T3" fmla="*/ 2147483646 h 58"/>
                <a:gd name="T4" fmla="*/ 2147483646 w 81"/>
                <a:gd name="T5" fmla="*/ 0 h 58"/>
                <a:gd name="T6" fmla="*/ 0 w 81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58"/>
                <a:gd name="T14" fmla="*/ 81 w 8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58">
                  <a:moveTo>
                    <a:pt x="0" y="0"/>
                  </a:moveTo>
                  <a:cubicBezTo>
                    <a:pt x="0" y="22"/>
                    <a:pt x="9" y="42"/>
                    <a:pt x="24" y="58"/>
                  </a:cubicBez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BF8BAF-3060-4433-97DF-4709E7FCD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4550" y="4471988"/>
          <a:ext cx="35877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4" imgW="2042198" imgH="327591" progId="Equation.3">
                  <p:embed/>
                </p:oleObj>
              </mc:Choice>
              <mc:Fallback>
                <p:oleObj name="Equation" r:id="rId4" imgW="2042198" imgH="3275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471988"/>
                        <a:ext cx="35877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524CD2-062A-456D-819E-936819E3D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3879850"/>
            <a:ext cx="7065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Another way to understand this is to treat the denominator as a unit.</a:t>
            </a:r>
          </a:p>
        </p:txBody>
      </p:sp>
      <p:sp>
        <p:nvSpPr>
          <p:cNvPr id="8204" name="TextBox 74">
            <a:extLst>
              <a:ext uri="{FF2B5EF4-FFF2-40B4-BE49-F238E27FC236}">
                <a16:creationId xmlns:a16="http://schemas.microsoft.com/office/drawing/2014/main" id="{DB177521-10FC-464F-81B1-20F5CAAC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1206500"/>
            <a:ext cx="479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CC"/>
                </a:solidFill>
              </a:rPr>
              <a:t>(</a:t>
            </a:r>
            <a:r>
              <a:rPr lang="en-US" altLang="en-US" sz="1800" i="1">
                <a:solidFill>
                  <a:srgbClr val="FF33CC"/>
                </a:solidFill>
              </a:rPr>
              <a:t>Remember: addition means combining objects</a:t>
            </a:r>
            <a:r>
              <a:rPr lang="en-US" altLang="en-US" sz="1800">
                <a:solidFill>
                  <a:srgbClr val="FF33CC"/>
                </a:solidFill>
              </a:rPr>
              <a:t>.)</a:t>
            </a:r>
          </a:p>
        </p:txBody>
      </p:sp>
      <p:pic>
        <p:nvPicPr>
          <p:cNvPr id="8205" name="Picture 65" descr="pizza0">
            <a:extLst>
              <a:ext uri="{FF2B5EF4-FFF2-40B4-BE49-F238E27FC236}">
                <a16:creationId xmlns:a16="http://schemas.microsoft.com/office/drawing/2014/main" id="{4F584C62-B7DC-4B66-90B7-583890102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2624138"/>
            <a:ext cx="9239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69">
            <a:extLst>
              <a:ext uri="{FF2B5EF4-FFF2-40B4-BE49-F238E27FC236}">
                <a16:creationId xmlns:a16="http://schemas.microsoft.com/office/drawing/2014/main" id="{F6DB7184-239A-4FB7-8479-0FAB7AB666AA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2613025"/>
            <a:ext cx="1414463" cy="898525"/>
            <a:chOff x="4128" y="1640"/>
            <a:chExt cx="891" cy="566"/>
          </a:xfrm>
        </p:grpSpPr>
        <p:pic>
          <p:nvPicPr>
            <p:cNvPr id="8208" name="Picture 66" descr="pizza1 copy">
              <a:extLst>
                <a:ext uri="{FF2B5EF4-FFF2-40B4-BE49-F238E27FC236}">
                  <a16:creationId xmlns:a16="http://schemas.microsoft.com/office/drawing/2014/main" id="{E5B2D9B6-CC6F-48E8-B4DB-A611A15BC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659"/>
              <a:ext cx="420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67" descr="pizza2 copy">
              <a:extLst>
                <a:ext uri="{FF2B5EF4-FFF2-40B4-BE49-F238E27FC236}">
                  <a16:creationId xmlns:a16="http://schemas.microsoft.com/office/drawing/2014/main" id="{CFFACD33-8E00-422A-95B6-C05808326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" y="1671"/>
              <a:ext cx="410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68" descr="pizza3 copy">
              <a:extLst>
                <a:ext uri="{FF2B5EF4-FFF2-40B4-BE49-F238E27FC236}">
                  <a16:creationId xmlns:a16="http://schemas.microsoft.com/office/drawing/2014/main" id="{97120B02-64A8-4020-AF2D-E1A8A9DE7C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" y="1640"/>
              <a:ext cx="521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934" name="Text Box 70">
            <a:extLst>
              <a:ext uri="{FF2B5EF4-FFF2-40B4-BE49-F238E27FC236}">
                <a16:creationId xmlns:a16="http://schemas.microsoft.com/office/drawing/2014/main" id="{115CBED4-AB7E-4271-9151-E39FDD473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297488"/>
            <a:ext cx="7556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33CC"/>
                </a:solidFill>
              </a:rPr>
              <a:t>The (1/8) is a “name” that tells us how big each piece is, such as (1/12) of a foot is called an “inch”, and (1/16) of a pound is called an “ounce”.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9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>
            <a:extLst>
              <a:ext uri="{FF2B5EF4-FFF2-40B4-BE49-F238E27FC236}">
                <a16:creationId xmlns:a16="http://schemas.microsoft.com/office/drawing/2014/main" id="{C5B5AF07-5D4C-46E4-844B-AD401097D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60375"/>
            <a:ext cx="3303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Baseball Arithmetic </a:t>
            </a:r>
          </a:p>
        </p:txBody>
      </p:sp>
      <p:pic>
        <p:nvPicPr>
          <p:cNvPr id="9219" name="Picture 13" descr="mg_0713">
            <a:extLst>
              <a:ext uri="{FF2B5EF4-FFF2-40B4-BE49-F238E27FC236}">
                <a16:creationId xmlns:a16="http://schemas.microsoft.com/office/drawing/2014/main" id="{3AE7281F-6190-48E7-99D0-1484D1E48A1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400" y="1320800"/>
            <a:ext cx="3810000" cy="2540000"/>
          </a:xfrm>
          <a:noFill/>
        </p:spPr>
      </p:pic>
      <p:sp>
        <p:nvSpPr>
          <p:cNvPr id="9220" name="Text Box 15">
            <a:extLst>
              <a:ext uri="{FF2B5EF4-FFF2-40B4-BE49-F238E27FC236}">
                <a16:creationId xmlns:a16="http://schemas.microsoft.com/office/drawing/2014/main" id="{0842E37B-F17F-4CA8-BA9E-9F6CC29D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1346200"/>
            <a:ext cx="4013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 the first 10 games of the baseball season, Jim has 15 hits in 50 times at bat.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His batting average is 15/50. </a:t>
            </a:r>
            <a:br>
              <a:rPr lang="en-US" altLang="en-US" sz="2400"/>
            </a:br>
            <a:r>
              <a:rPr lang="en-US" altLang="en-US" sz="2400"/>
              <a:t>In the next game he is at bat 6 times and gets 3 hits. </a:t>
            </a:r>
          </a:p>
        </p:txBody>
      </p:sp>
      <p:sp>
        <p:nvSpPr>
          <p:cNvPr id="9221" name="Text Box 16">
            <a:extLst>
              <a:ext uri="{FF2B5EF4-FFF2-40B4-BE49-F238E27FC236}">
                <a16:creationId xmlns:a16="http://schemas.microsoft.com/office/drawing/2014/main" id="{7A425BC2-BC97-41E1-9DEB-27B0389C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079875"/>
            <a:ext cx="421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is his new batting average?</a:t>
            </a:r>
          </a:p>
        </p:txBody>
      </p:sp>
      <p:sp>
        <p:nvSpPr>
          <p:cNvPr id="9222" name="Text Box 17">
            <a:extLst>
              <a:ext uri="{FF2B5EF4-FFF2-40B4-BE49-F238E27FC236}">
                <a16:creationId xmlns:a16="http://schemas.microsoft.com/office/drawing/2014/main" id="{CAF073A0-BA30-46F2-A046-E18AFBF8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4791075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Answer:</a:t>
            </a:r>
          </a:p>
        </p:txBody>
      </p:sp>
      <p:graphicFrame>
        <p:nvGraphicFramePr>
          <p:cNvPr id="9223" name="Object 18">
            <a:extLst>
              <a:ext uri="{FF2B5EF4-FFF2-40B4-BE49-F238E27FC236}">
                <a16:creationId xmlns:a16="http://schemas.microsoft.com/office/drawing/2014/main" id="{5A7D29FA-791F-48E4-B7C7-B0560710BF69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095500" y="4713288"/>
          <a:ext cx="28559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4" imgW="1345616" imgH="393529" progId="Equation.3">
                  <p:embed/>
                </p:oleObj>
              </mc:Choice>
              <mc:Fallback>
                <p:oleObj name="Equation" r:id="rId4" imgW="1345616" imgH="393529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713288"/>
                        <a:ext cx="28559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21">
            <a:extLst>
              <a:ext uri="{FF2B5EF4-FFF2-40B4-BE49-F238E27FC236}">
                <a16:creationId xmlns:a16="http://schemas.microsoft.com/office/drawing/2014/main" id="{80966CD0-1A47-47DF-B041-8B548F235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616575"/>
            <a:ext cx="788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You should notice that we do add the denominator in this kind of arithmetic, because the whole (i.e. the total) is changing.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">
            <a:extLst>
              <a:ext uri="{FF2B5EF4-FFF2-40B4-BE49-F238E27FC236}">
                <a16:creationId xmlns:a16="http://schemas.microsoft.com/office/drawing/2014/main" id="{03163410-A53A-439C-80AF-3ACFFEDE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"/>
            <a:ext cx="731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4"/>
                </a:solidFill>
              </a:rPr>
              <a:t>Addition of Fractions with equal denominators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F0EF0265-4859-4898-BA94-8552A45D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66800"/>
            <a:ext cx="405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More examples</a:t>
            </a:r>
          </a:p>
        </p:txBody>
      </p:sp>
      <p:graphicFrame>
        <p:nvGraphicFramePr>
          <p:cNvPr id="95232" name="Object 1024">
            <a:extLst>
              <a:ext uri="{FF2B5EF4-FFF2-40B4-BE49-F238E27FC236}">
                <a16:creationId xmlns:a16="http://schemas.microsoft.com/office/drawing/2014/main" id="{E3F2D204-D207-4482-91F5-86F4C19AC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905000"/>
          <a:ext cx="987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381064" imgH="282027" progId="Equation.3">
                  <p:embed/>
                </p:oleObj>
              </mc:Choice>
              <mc:Fallback>
                <p:oleObj name="Equation" r:id="rId3" imgW="381064" imgH="282027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9874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3" name="Object 1025">
            <a:extLst>
              <a:ext uri="{FF2B5EF4-FFF2-40B4-BE49-F238E27FC236}">
                <a16:creationId xmlns:a16="http://schemas.microsoft.com/office/drawing/2014/main" id="{32A03AC2-23D1-4355-9522-45DD08503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905000"/>
          <a:ext cx="279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5" imgW="37998" imgH="282027" progId="Equation.3">
                  <p:embed/>
                </p:oleObj>
              </mc:Choice>
              <mc:Fallback>
                <p:oleObj name="Equation" r:id="rId5" imgW="37998" imgH="282027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05000"/>
                        <a:ext cx="2794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4" name="Object 1026">
            <a:extLst>
              <a:ext uri="{FF2B5EF4-FFF2-40B4-BE49-F238E27FC236}">
                <a16:creationId xmlns:a16="http://schemas.microsoft.com/office/drawing/2014/main" id="{B60103C8-7786-4DB2-AB44-D79B30A7E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3086100"/>
          <a:ext cx="1241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7" imgW="502831" imgH="282027" progId="Equation.3">
                  <p:embed/>
                </p:oleObj>
              </mc:Choice>
              <mc:Fallback>
                <p:oleObj name="Equation" r:id="rId7" imgW="502831" imgH="282027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86100"/>
                        <a:ext cx="12414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1027">
            <a:extLst>
              <a:ext uri="{FF2B5EF4-FFF2-40B4-BE49-F238E27FC236}">
                <a16:creationId xmlns:a16="http://schemas.microsoft.com/office/drawing/2014/main" id="{36278A10-4C73-4154-B8AE-6CE0F7CB4D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3086100"/>
          <a:ext cx="660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9" imgW="228638" imgH="282027" progId="Equation.3">
                  <p:embed/>
                </p:oleObj>
              </mc:Choice>
              <mc:Fallback>
                <p:oleObj name="Equation" r:id="rId9" imgW="228638" imgH="282027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86100"/>
                        <a:ext cx="6604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1028">
            <a:extLst>
              <a:ext uri="{FF2B5EF4-FFF2-40B4-BE49-F238E27FC236}">
                <a16:creationId xmlns:a16="http://schemas.microsoft.com/office/drawing/2014/main" id="{A66E8602-C31C-4D12-AEA6-A90DF5A7E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086100"/>
          <a:ext cx="5588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1" imgW="159982" imgH="282027" progId="Equation.3">
                  <p:embed/>
                </p:oleObj>
              </mc:Choice>
              <mc:Fallback>
                <p:oleObj name="Equation" r:id="rId11" imgW="159982" imgH="282027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6100"/>
                        <a:ext cx="5588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1029">
            <a:extLst>
              <a:ext uri="{FF2B5EF4-FFF2-40B4-BE49-F238E27FC236}">
                <a16:creationId xmlns:a16="http://schemas.microsoft.com/office/drawing/2014/main" id="{C51EB772-5C83-4A09-A84F-1EF77FACC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4267200"/>
          <a:ext cx="12414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13" imgW="502831" imgH="282027" progId="Equation.3">
                  <p:embed/>
                </p:oleObj>
              </mc:Choice>
              <mc:Fallback>
                <p:oleObj name="Equation" r:id="rId13" imgW="502831" imgH="282027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67200"/>
                        <a:ext cx="12414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8" name="Object 1030">
            <a:extLst>
              <a:ext uri="{FF2B5EF4-FFF2-40B4-BE49-F238E27FC236}">
                <a16:creationId xmlns:a16="http://schemas.microsoft.com/office/drawing/2014/main" id="{08E48C6B-A31F-407F-A167-9B022A0A6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267200"/>
          <a:ext cx="403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15" imgW="83769" imgH="282027" progId="Equation.3">
                  <p:embed/>
                </p:oleObj>
              </mc:Choice>
              <mc:Fallback>
                <p:oleObj name="Equation" r:id="rId15" imgW="83769" imgH="282027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267200"/>
                        <a:ext cx="403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51C56A63-D9FC-427A-81F5-03CB3589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319213"/>
            <a:ext cx="53625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>
            <a:extLst>
              <a:ext uri="{FF2B5EF4-FFF2-40B4-BE49-F238E27FC236}">
                <a16:creationId xmlns:a16="http://schemas.microsoft.com/office/drawing/2014/main" id="{8587287D-C89F-4797-80D3-6A5E7B599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06400"/>
            <a:ext cx="7607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Fraction Tiles (also called Fraction Strips) are very useful in teaching fractions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5">
            <a:extLst>
              <a:ext uri="{FF2B5EF4-FFF2-40B4-BE49-F238E27FC236}">
                <a16:creationId xmlns:a16="http://schemas.microsoft.com/office/drawing/2014/main" id="{C3C78FB0-2171-423F-84BF-90447383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705100"/>
            <a:ext cx="2705100" cy="2667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A893709F-9898-499D-92DC-C4F62981D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7202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Adding Fractions with </a:t>
            </a:r>
            <a:r>
              <a:rPr lang="en-US" altLang="en-US" sz="2800" b="1" u="sng">
                <a:solidFill>
                  <a:srgbClr val="FF0000"/>
                </a:solidFill>
              </a:rPr>
              <a:t>different</a:t>
            </a:r>
            <a:r>
              <a:rPr lang="en-US" altLang="en-US" sz="2800" b="1"/>
              <a:t> denominators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07F51993-F145-4762-AA82-028F02CCA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571875"/>
            <a:ext cx="49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½</a:t>
            </a:r>
            <a:r>
              <a:rPr lang="en-US" altLang="en-US" sz="2400"/>
              <a:t> 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8339116D-2B45-420C-9F57-110837DEB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6025" y="1476375"/>
            <a:ext cx="455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Add       and       using fraction tiles.</a:t>
            </a:r>
          </a:p>
        </p:txBody>
      </p:sp>
      <p:graphicFrame>
        <p:nvGraphicFramePr>
          <p:cNvPr id="12294" name="Object 7">
            <a:extLst>
              <a:ext uri="{FF2B5EF4-FFF2-40B4-BE49-F238E27FC236}">
                <a16:creationId xmlns:a16="http://schemas.microsoft.com/office/drawing/2014/main" id="{1077477B-C3F0-4F56-84BE-88756810D9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2300" y="1225550"/>
          <a:ext cx="3841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1225550"/>
                        <a:ext cx="3841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8">
            <a:extLst>
              <a:ext uri="{FF2B5EF4-FFF2-40B4-BE49-F238E27FC236}">
                <a16:creationId xmlns:a16="http://schemas.microsoft.com/office/drawing/2014/main" id="{7091F692-0C52-421D-95EB-C8640F19CD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8775" y="1250950"/>
          <a:ext cx="347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" imgW="139639" imgH="393529" progId="Equation.3">
                  <p:embed/>
                </p:oleObj>
              </mc:Choice>
              <mc:Fallback>
                <p:oleObj name="Equation" r:id="rId5" imgW="139639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1250950"/>
                        <a:ext cx="3476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9">
            <a:extLst>
              <a:ext uri="{FF2B5EF4-FFF2-40B4-BE49-F238E27FC236}">
                <a16:creationId xmlns:a16="http://schemas.microsoft.com/office/drawing/2014/main" id="{F9C818A1-089A-416B-91CC-98331CAD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225675"/>
            <a:ext cx="73501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 get the      and       fraction tiles.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find a common denominator, i.e. find a smaller tile that </a:t>
            </a:r>
            <a:br>
              <a:rPr lang="en-US" altLang="en-US" sz="2400"/>
            </a:br>
            <a:r>
              <a:rPr lang="en-US" altLang="en-US" sz="2400"/>
              <a:t>   can fit into     and      evenly.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 find the total number of such tiles you use.</a:t>
            </a:r>
          </a:p>
        </p:txBody>
      </p:sp>
      <p:graphicFrame>
        <p:nvGraphicFramePr>
          <p:cNvPr id="12297" name="Object 10">
            <a:extLst>
              <a:ext uri="{FF2B5EF4-FFF2-40B4-BE49-F238E27FC236}">
                <a16:creationId xmlns:a16="http://schemas.microsoft.com/office/drawing/2014/main" id="{5072DECC-10EA-490E-AA66-D8220AD5B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0088" y="2247900"/>
          <a:ext cx="3571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177646" imgH="228402" progId="Equation.3">
                  <p:embed/>
                </p:oleObj>
              </mc:Choice>
              <mc:Fallback>
                <p:oleObj name="Equation" r:id="rId7" imgW="177646" imgH="22840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2247900"/>
                        <a:ext cx="3571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1">
            <a:extLst>
              <a:ext uri="{FF2B5EF4-FFF2-40B4-BE49-F238E27FC236}">
                <a16:creationId xmlns:a16="http://schemas.microsoft.com/office/drawing/2014/main" id="{A50D019A-8A9B-4232-941D-4A36FA00C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8388" y="2260600"/>
          <a:ext cx="3571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9" imgW="177646" imgH="228402" progId="Equation.3">
                  <p:embed/>
                </p:oleObj>
              </mc:Choice>
              <mc:Fallback>
                <p:oleObj name="Equation" r:id="rId9" imgW="177646" imgH="2284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260600"/>
                        <a:ext cx="3571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2">
            <a:extLst>
              <a:ext uri="{FF2B5EF4-FFF2-40B4-BE49-F238E27FC236}">
                <a16:creationId xmlns:a16="http://schemas.microsoft.com/office/drawing/2014/main" id="{E5B8659C-3185-425B-AB65-3BBCB19F1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3688" y="2959100"/>
          <a:ext cx="3571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11" imgW="177646" imgH="228402" progId="Equation.3">
                  <p:embed/>
                </p:oleObj>
              </mc:Choice>
              <mc:Fallback>
                <p:oleObj name="Equation" r:id="rId11" imgW="177646" imgH="2284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2959100"/>
                        <a:ext cx="3571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3">
            <a:extLst>
              <a:ext uri="{FF2B5EF4-FFF2-40B4-BE49-F238E27FC236}">
                <a16:creationId xmlns:a16="http://schemas.microsoft.com/office/drawing/2014/main" id="{80D9A2FA-6401-4536-99A8-27AF15FB2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9988" y="2984500"/>
          <a:ext cx="3571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3" imgW="177646" imgH="228402" progId="Equation.3">
                  <p:embed/>
                </p:oleObj>
              </mc:Choice>
              <mc:Fallback>
                <p:oleObj name="Equation" r:id="rId13" imgW="177646" imgH="22840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2984500"/>
                        <a:ext cx="3571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4" descr="fraction-tile-1-2">
            <a:extLst>
              <a:ext uri="{FF2B5EF4-FFF2-40B4-BE49-F238E27FC236}">
                <a16:creationId xmlns:a16="http://schemas.microsoft.com/office/drawing/2014/main" id="{17AC1ACF-CCA1-4F3B-958D-03FB7EAD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076700"/>
            <a:ext cx="2768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 descr="fraction-tile-1-3">
            <a:extLst>
              <a:ext uri="{FF2B5EF4-FFF2-40B4-BE49-F238E27FC236}">
                <a16:creationId xmlns:a16="http://schemas.microsoft.com/office/drawing/2014/main" id="{A70E5A42-9C9D-46CD-9159-5090318EF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083050"/>
            <a:ext cx="1841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16" descr="fraction-tile-1-5">
            <a:extLst>
              <a:ext uri="{FF2B5EF4-FFF2-40B4-BE49-F238E27FC236}">
                <a16:creationId xmlns:a16="http://schemas.microsoft.com/office/drawing/2014/main" id="{44756BD5-A8AC-4B9B-97C3-253D33C2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48577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17" descr="fraction-tile-1-5">
            <a:extLst>
              <a:ext uri="{FF2B5EF4-FFF2-40B4-BE49-F238E27FC236}">
                <a16:creationId xmlns:a16="http://schemas.microsoft.com/office/drawing/2014/main" id="{F1DBFEDC-A2B7-4598-BDA7-FBF0D604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8704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Picture 18" descr="fraction-tile-1-5">
            <a:extLst>
              <a:ext uri="{FF2B5EF4-FFF2-40B4-BE49-F238E27FC236}">
                <a16:creationId xmlns:a16="http://schemas.microsoft.com/office/drawing/2014/main" id="{F418E8E6-21FA-4383-96BF-6E5306F2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8704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9" name="Picture 19" descr="fraction-tile-1-5">
            <a:extLst>
              <a:ext uri="{FF2B5EF4-FFF2-40B4-BE49-F238E27FC236}">
                <a16:creationId xmlns:a16="http://schemas.microsoft.com/office/drawing/2014/main" id="{801E7D9D-070D-4001-A16E-F86B4873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48577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Picture 20" descr="fraction-tile-1-5">
            <a:extLst>
              <a:ext uri="{FF2B5EF4-FFF2-40B4-BE49-F238E27FC236}">
                <a16:creationId xmlns:a16="http://schemas.microsoft.com/office/drawing/2014/main" id="{80F8B2B1-558A-4F66-BC8E-81F01FE90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8641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21" name="Object 21">
            <a:extLst>
              <a:ext uri="{FF2B5EF4-FFF2-40B4-BE49-F238E27FC236}">
                <a16:creationId xmlns:a16="http://schemas.microsoft.com/office/drawing/2014/main" id="{E8115625-B10A-4F4E-AFCF-9AF4643442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6300" y="5781675"/>
          <a:ext cx="29083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8" imgW="1117115" imgH="393529" progId="Equation.3">
                  <p:embed/>
                </p:oleObj>
              </mc:Choice>
              <mc:Fallback>
                <p:oleObj name="Equation" r:id="rId18" imgW="1117115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5781675"/>
                        <a:ext cx="29083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2" name="Text Box 22">
            <a:extLst>
              <a:ext uri="{FF2B5EF4-FFF2-40B4-BE49-F238E27FC236}">
                <a16:creationId xmlns:a16="http://schemas.microsoft.com/office/drawing/2014/main" id="{BBB56C22-1846-42BC-BD6A-42D924954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857875"/>
            <a:ext cx="1460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Therefore,</a:t>
            </a:r>
          </a:p>
        </p:txBody>
      </p:sp>
      <p:sp>
        <p:nvSpPr>
          <p:cNvPr id="12310" name="Rectangle 23">
            <a:extLst>
              <a:ext uri="{FF2B5EF4-FFF2-40B4-BE49-F238E27FC236}">
                <a16:creationId xmlns:a16="http://schemas.microsoft.com/office/drawing/2014/main" id="{0E98256E-2E19-4F5F-868A-1AA34886E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130300"/>
            <a:ext cx="7848600" cy="5562600"/>
          </a:xfrm>
          <a:prstGeom prst="rect">
            <a:avLst/>
          </a:prstGeom>
          <a:noFill/>
          <a:ln w="19050">
            <a:solidFill>
              <a:srgbClr val="FF250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1247</Words>
  <Application>Microsoft Office PowerPoint</Application>
  <PresentationFormat>On-screen Show (4:3)</PresentationFormat>
  <Paragraphs>583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Times New Roman</vt:lpstr>
      <vt:lpstr>Arial</vt:lpstr>
      <vt:lpstr>Calibri</vt:lpstr>
      <vt:lpstr>Symbol</vt:lpstr>
      <vt:lpstr>Default Design</vt:lpstr>
      <vt:lpstr>1_Default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Owner</cp:lastModifiedBy>
  <cp:revision>382</cp:revision>
  <dcterms:created xsi:type="dcterms:W3CDTF">2000-08-19T23:45:30Z</dcterms:created>
  <dcterms:modified xsi:type="dcterms:W3CDTF">2020-03-23T18:18:05Z</dcterms:modified>
</cp:coreProperties>
</file>